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notesMasterIdLst>
    <p:notesMasterId r:id="rId35"/>
  </p:notesMasterIdLst>
  <p:handoutMasterIdLst>
    <p:handoutMasterId r:id="rId36"/>
  </p:handoutMasterIdLst>
  <p:sldIdLst>
    <p:sldId id="335" r:id="rId2"/>
    <p:sldId id="927" r:id="rId3"/>
    <p:sldId id="940" r:id="rId4"/>
    <p:sldId id="929" r:id="rId5"/>
    <p:sldId id="827" r:id="rId6"/>
    <p:sldId id="828" r:id="rId7"/>
    <p:sldId id="803" r:id="rId8"/>
    <p:sldId id="829" r:id="rId9"/>
    <p:sldId id="831" r:id="rId10"/>
    <p:sldId id="801" r:id="rId11"/>
    <p:sldId id="935" r:id="rId12"/>
    <p:sldId id="834" r:id="rId13"/>
    <p:sldId id="921" r:id="rId14"/>
    <p:sldId id="922" r:id="rId15"/>
    <p:sldId id="936" r:id="rId16"/>
    <p:sldId id="941" r:id="rId17"/>
    <p:sldId id="942" r:id="rId18"/>
    <p:sldId id="920" r:id="rId19"/>
    <p:sldId id="937" r:id="rId20"/>
    <p:sldId id="923" r:id="rId21"/>
    <p:sldId id="832" r:id="rId22"/>
    <p:sldId id="833" r:id="rId23"/>
    <p:sldId id="928" r:id="rId24"/>
    <p:sldId id="830" r:id="rId25"/>
    <p:sldId id="835" r:id="rId26"/>
    <p:sldId id="925" r:id="rId27"/>
    <p:sldId id="933" r:id="rId28"/>
    <p:sldId id="926" r:id="rId29"/>
    <p:sldId id="692" r:id="rId30"/>
    <p:sldId id="939" r:id="rId31"/>
    <p:sldId id="944" r:id="rId32"/>
    <p:sldId id="794" r:id="rId33"/>
    <p:sldId id="945" r:id="rId3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ipaul Lalla Roopnarine" initials="JLR" lastIdx="1" clrIdx="0">
    <p:extLst>
      <p:ext uri="{19B8F6BF-5375-455C-9EA6-DF929625EA0E}">
        <p15:presenceInfo xmlns:p15="http://schemas.microsoft.com/office/powerpoint/2012/main" userId="S::jroopnar@syr.edu::3e2c7484-fb36-495a-802d-65e6b30a31f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BC273F-1041-4D0C-8FF1-66E3F7002BFE}" v="57" dt="2026-05-14T12:53:43.7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838" autoAdjust="0"/>
    <p:restoredTop sz="95118" autoAdjust="0"/>
  </p:normalViewPr>
  <p:slideViewPr>
    <p:cSldViewPr>
      <p:cViewPr varScale="1">
        <p:scale>
          <a:sx n="60" d="100"/>
          <a:sy n="60" d="100"/>
        </p:scale>
        <p:origin x="84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ipaul Lalla Roopnarine" userId="3e2c7484-fb36-495a-802d-65e6b30a31f6" providerId="ADAL" clId="{D0CC0BF5-8DAF-48DF-9FB8-13B6ED4109D8}"/>
    <pc:docChg chg="undo custSel addSld delSld modSld sldOrd">
      <pc:chgData name="Jaipaul Lalla Roopnarine" userId="3e2c7484-fb36-495a-802d-65e6b30a31f6" providerId="ADAL" clId="{D0CC0BF5-8DAF-48DF-9FB8-13B6ED4109D8}" dt="2026-05-14T20:47:11.173" v="6235" actId="20577"/>
      <pc:docMkLst>
        <pc:docMk/>
      </pc:docMkLst>
      <pc:sldChg chg="modSp mod">
        <pc:chgData name="Jaipaul Lalla Roopnarine" userId="3e2c7484-fb36-495a-802d-65e6b30a31f6" providerId="ADAL" clId="{D0CC0BF5-8DAF-48DF-9FB8-13B6ED4109D8}" dt="2026-04-30T19:27:49.138" v="1207" actId="14100"/>
        <pc:sldMkLst>
          <pc:docMk/>
          <pc:sldMk cId="0" sldId="335"/>
        </pc:sldMkLst>
        <pc:spChg chg="mod">
          <ac:chgData name="Jaipaul Lalla Roopnarine" userId="3e2c7484-fb36-495a-802d-65e6b30a31f6" providerId="ADAL" clId="{D0CC0BF5-8DAF-48DF-9FB8-13B6ED4109D8}" dt="2026-04-29T00:50:47.327" v="856" actId="207"/>
          <ac:spMkLst>
            <pc:docMk/>
            <pc:sldMk cId="0" sldId="335"/>
            <ac:spMk id="2050" creationId="{515B53B5-8A7E-494E-AA88-8E3B76D9C0AD}"/>
          </ac:spMkLst>
        </pc:spChg>
        <pc:spChg chg="mod">
          <ac:chgData name="Jaipaul Lalla Roopnarine" userId="3e2c7484-fb36-495a-802d-65e6b30a31f6" providerId="ADAL" clId="{D0CC0BF5-8DAF-48DF-9FB8-13B6ED4109D8}" dt="2026-04-27T13:25:48.133" v="184" actId="27636"/>
          <ac:spMkLst>
            <pc:docMk/>
            <pc:sldMk cId="0" sldId="335"/>
            <ac:spMk id="2051" creationId="{11D0FB40-3094-4EB2-B9B6-BC732BF99426}"/>
          </ac:spMkLst>
        </pc:spChg>
        <pc:picChg chg="mod">
          <ac:chgData name="Jaipaul Lalla Roopnarine" userId="3e2c7484-fb36-495a-802d-65e6b30a31f6" providerId="ADAL" clId="{D0CC0BF5-8DAF-48DF-9FB8-13B6ED4109D8}" dt="2026-04-30T19:27:49.138" v="1207" actId="14100"/>
          <ac:picMkLst>
            <pc:docMk/>
            <pc:sldMk cId="0" sldId="335"/>
            <ac:picMk id="7170" creationId="{6391B12C-E340-4CFB-98D9-48E76B0726B3}"/>
          </ac:picMkLst>
        </pc:picChg>
      </pc:sldChg>
      <pc:sldChg chg="addSp delSp modSp del">
        <pc:chgData name="Jaipaul Lalla Roopnarine" userId="3e2c7484-fb36-495a-802d-65e6b30a31f6" providerId="ADAL" clId="{D0CC0BF5-8DAF-48DF-9FB8-13B6ED4109D8}" dt="2026-05-13T14:13:12.626" v="5490" actId="47"/>
        <pc:sldMkLst>
          <pc:docMk/>
          <pc:sldMk cId="0" sldId="501"/>
        </pc:sldMkLst>
        <pc:picChg chg="del mod">
          <ac:chgData name="Jaipaul Lalla Roopnarine" userId="3e2c7484-fb36-495a-802d-65e6b30a31f6" providerId="ADAL" clId="{D0CC0BF5-8DAF-48DF-9FB8-13B6ED4109D8}" dt="2026-05-13T14:12:46.910" v="5489" actId="478"/>
          <ac:picMkLst>
            <pc:docMk/>
            <pc:sldMk cId="0" sldId="501"/>
            <ac:picMk id="27652" creationId="{129AB958-3D25-4E16-B5CF-83E984C628DC}"/>
          </ac:picMkLst>
        </pc:picChg>
      </pc:sldChg>
      <pc:sldChg chg="delSp add setBg delDesignElem">
        <pc:chgData name="Jaipaul Lalla Roopnarine" userId="3e2c7484-fb36-495a-802d-65e6b30a31f6" providerId="ADAL" clId="{D0CC0BF5-8DAF-48DF-9FB8-13B6ED4109D8}" dt="2026-05-11T22:46:32.954" v="4612"/>
        <pc:sldMkLst>
          <pc:docMk/>
          <pc:sldMk cId="0" sldId="692"/>
        </pc:sldMkLst>
      </pc:sldChg>
      <pc:sldChg chg="add">
        <pc:chgData name="Jaipaul Lalla Roopnarine" userId="3e2c7484-fb36-495a-802d-65e6b30a31f6" providerId="ADAL" clId="{D0CC0BF5-8DAF-48DF-9FB8-13B6ED4109D8}" dt="2026-05-14T11:16:04.651" v="5865"/>
        <pc:sldMkLst>
          <pc:docMk/>
          <pc:sldMk cId="2289165937" sldId="794"/>
        </pc:sldMkLst>
      </pc:sldChg>
      <pc:sldChg chg="modSp add mod">
        <pc:chgData name="Jaipaul Lalla Roopnarine" userId="3e2c7484-fb36-495a-802d-65e6b30a31f6" providerId="ADAL" clId="{D0CC0BF5-8DAF-48DF-9FB8-13B6ED4109D8}" dt="2026-05-14T13:03:43.928" v="6199" actId="20577"/>
        <pc:sldMkLst>
          <pc:docMk/>
          <pc:sldMk cId="684683209" sldId="801"/>
        </pc:sldMkLst>
        <pc:spChg chg="mod">
          <ac:chgData name="Jaipaul Lalla Roopnarine" userId="3e2c7484-fb36-495a-802d-65e6b30a31f6" providerId="ADAL" clId="{D0CC0BF5-8DAF-48DF-9FB8-13B6ED4109D8}" dt="2026-04-29T18:35:31.747" v="907" actId="20577"/>
          <ac:spMkLst>
            <pc:docMk/>
            <pc:sldMk cId="684683209" sldId="801"/>
            <ac:spMk id="14338" creationId="{5E915228-0D66-4F0C-87B3-41861D63AE25}"/>
          </ac:spMkLst>
        </pc:spChg>
        <pc:spChg chg="mod">
          <ac:chgData name="Jaipaul Lalla Roopnarine" userId="3e2c7484-fb36-495a-802d-65e6b30a31f6" providerId="ADAL" clId="{D0CC0BF5-8DAF-48DF-9FB8-13B6ED4109D8}" dt="2026-05-14T13:03:43.928" v="6199" actId="20577"/>
          <ac:spMkLst>
            <pc:docMk/>
            <pc:sldMk cId="684683209" sldId="801"/>
            <ac:spMk id="14339" creationId="{61A5DA32-C562-4EF0-9E18-A7C8664F09B5}"/>
          </ac:spMkLst>
        </pc:spChg>
      </pc:sldChg>
      <pc:sldChg chg="modSp add mod">
        <pc:chgData name="Jaipaul Lalla Roopnarine" userId="3e2c7484-fb36-495a-802d-65e6b30a31f6" providerId="ADAL" clId="{D0CC0BF5-8DAF-48DF-9FB8-13B6ED4109D8}" dt="2026-05-14T10:53:30.986" v="5497" actId="20577"/>
        <pc:sldMkLst>
          <pc:docMk/>
          <pc:sldMk cId="4122022185" sldId="803"/>
        </pc:sldMkLst>
        <pc:spChg chg="mod">
          <ac:chgData name="Jaipaul Lalla Roopnarine" userId="3e2c7484-fb36-495a-802d-65e6b30a31f6" providerId="ADAL" clId="{D0CC0BF5-8DAF-48DF-9FB8-13B6ED4109D8}" dt="2026-05-14T10:53:30.986" v="5497" actId="20577"/>
          <ac:spMkLst>
            <pc:docMk/>
            <pc:sldMk cId="4122022185" sldId="803"/>
            <ac:spMk id="46083" creationId="{FA99AF9E-53B3-4A8C-A3C5-A38111D1016B}"/>
          </ac:spMkLst>
        </pc:spChg>
      </pc:sldChg>
      <pc:sldChg chg="del">
        <pc:chgData name="Jaipaul Lalla Roopnarine" userId="3e2c7484-fb36-495a-802d-65e6b30a31f6" providerId="ADAL" clId="{D0CC0BF5-8DAF-48DF-9FB8-13B6ED4109D8}" dt="2026-05-14T10:52:41.768" v="5494" actId="47"/>
        <pc:sldMkLst>
          <pc:docMk/>
          <pc:sldMk cId="1387320471" sldId="825"/>
        </pc:sldMkLst>
      </pc:sldChg>
      <pc:sldChg chg="addSp modSp del">
        <pc:chgData name="Jaipaul Lalla Roopnarine" userId="3e2c7484-fb36-495a-802d-65e6b30a31f6" providerId="ADAL" clId="{D0CC0BF5-8DAF-48DF-9FB8-13B6ED4109D8}" dt="2026-05-14T10:52:33.486" v="5493" actId="47"/>
        <pc:sldMkLst>
          <pc:docMk/>
          <pc:sldMk cId="3742422058" sldId="826"/>
        </pc:sldMkLst>
      </pc:sldChg>
      <pc:sldChg chg="addSp delSp modSp new mod">
        <pc:chgData name="Jaipaul Lalla Roopnarine" userId="3e2c7484-fb36-495a-802d-65e6b30a31f6" providerId="ADAL" clId="{D0CC0BF5-8DAF-48DF-9FB8-13B6ED4109D8}" dt="2026-05-11T22:18:09.109" v="4189" actId="26606"/>
        <pc:sldMkLst>
          <pc:docMk/>
          <pc:sldMk cId="1338948513" sldId="827"/>
        </pc:sldMkLst>
        <pc:spChg chg="mod">
          <ac:chgData name="Jaipaul Lalla Roopnarine" userId="3e2c7484-fb36-495a-802d-65e6b30a31f6" providerId="ADAL" clId="{D0CC0BF5-8DAF-48DF-9FB8-13B6ED4109D8}" dt="2026-04-27T13:29:01.645" v="287" actId="20577"/>
          <ac:spMkLst>
            <pc:docMk/>
            <pc:sldMk cId="1338948513" sldId="827"/>
            <ac:spMk id="2" creationId="{5A480731-1449-4727-FF93-3252EE0F3196}"/>
          </ac:spMkLst>
        </pc:spChg>
        <pc:graphicFrameChg chg="add modGraphic">
          <ac:chgData name="Jaipaul Lalla Roopnarine" userId="3e2c7484-fb36-495a-802d-65e6b30a31f6" providerId="ADAL" clId="{D0CC0BF5-8DAF-48DF-9FB8-13B6ED4109D8}" dt="2026-05-11T22:18:09.109" v="4189" actId="26606"/>
          <ac:graphicFrameMkLst>
            <pc:docMk/>
            <pc:sldMk cId="1338948513" sldId="827"/>
            <ac:graphicFrameMk id="5" creationId="{BAC1710C-129F-DDA6-1052-B19DAB089B7F}"/>
          </ac:graphicFrameMkLst>
        </pc:graphicFrameChg>
      </pc:sldChg>
      <pc:sldChg chg="addSp delSp modSp new mod">
        <pc:chgData name="Jaipaul Lalla Roopnarine" userId="3e2c7484-fb36-495a-802d-65e6b30a31f6" providerId="ADAL" clId="{D0CC0BF5-8DAF-48DF-9FB8-13B6ED4109D8}" dt="2026-05-14T12:56:32.196" v="6183" actId="20577"/>
        <pc:sldMkLst>
          <pc:docMk/>
          <pc:sldMk cId="2186338314" sldId="828"/>
        </pc:sldMkLst>
        <pc:spChg chg="mod">
          <ac:chgData name="Jaipaul Lalla Roopnarine" userId="3e2c7484-fb36-495a-802d-65e6b30a31f6" providerId="ADAL" clId="{D0CC0BF5-8DAF-48DF-9FB8-13B6ED4109D8}" dt="2026-04-29T18:31:02.916" v="894" actId="255"/>
          <ac:spMkLst>
            <pc:docMk/>
            <pc:sldMk cId="2186338314" sldId="828"/>
            <ac:spMk id="2" creationId="{4F023A16-DD5B-CA62-8EFF-DB555E6788B2}"/>
          </ac:spMkLst>
        </pc:spChg>
        <pc:graphicFrameChg chg="add mod modGraphic">
          <ac:chgData name="Jaipaul Lalla Roopnarine" userId="3e2c7484-fb36-495a-802d-65e6b30a31f6" providerId="ADAL" clId="{D0CC0BF5-8DAF-48DF-9FB8-13B6ED4109D8}" dt="2026-05-14T12:56:32.196" v="6183" actId="20577"/>
          <ac:graphicFrameMkLst>
            <pc:docMk/>
            <pc:sldMk cId="2186338314" sldId="828"/>
            <ac:graphicFrameMk id="5" creationId="{1845A573-C000-DB1B-8C04-F0B4297C9F58}"/>
          </ac:graphicFrameMkLst>
        </pc:graphicFrameChg>
      </pc:sldChg>
      <pc:sldChg chg="add">
        <pc:chgData name="Jaipaul Lalla Roopnarine" userId="3e2c7484-fb36-495a-802d-65e6b30a31f6" providerId="ADAL" clId="{D0CC0BF5-8DAF-48DF-9FB8-13B6ED4109D8}" dt="2026-05-12T10:45:13.518" v="4823"/>
        <pc:sldMkLst>
          <pc:docMk/>
          <pc:sldMk cId="2266940552" sldId="829"/>
        </pc:sldMkLst>
      </pc:sldChg>
      <pc:sldChg chg="addSp modSp new mod">
        <pc:chgData name="Jaipaul Lalla Roopnarine" userId="3e2c7484-fb36-495a-802d-65e6b30a31f6" providerId="ADAL" clId="{D0CC0BF5-8DAF-48DF-9FB8-13B6ED4109D8}" dt="2026-05-14T11:02:22.586" v="5568" actId="20577"/>
        <pc:sldMkLst>
          <pc:docMk/>
          <pc:sldMk cId="3928862461" sldId="830"/>
        </pc:sldMkLst>
        <pc:spChg chg="mod">
          <ac:chgData name="Jaipaul Lalla Roopnarine" userId="3e2c7484-fb36-495a-802d-65e6b30a31f6" providerId="ADAL" clId="{D0CC0BF5-8DAF-48DF-9FB8-13B6ED4109D8}" dt="2026-05-14T11:02:22.586" v="5568" actId="20577"/>
          <ac:spMkLst>
            <pc:docMk/>
            <pc:sldMk cId="3928862461" sldId="830"/>
            <ac:spMk id="2" creationId="{8501AA34-3DA6-290E-360E-C73ACA8F740B}"/>
          </ac:spMkLst>
        </pc:spChg>
        <pc:spChg chg="mod">
          <ac:chgData name="Jaipaul Lalla Roopnarine" userId="3e2c7484-fb36-495a-802d-65e6b30a31f6" providerId="ADAL" clId="{D0CC0BF5-8DAF-48DF-9FB8-13B6ED4109D8}" dt="2026-05-09T13:47:37.031" v="2891" actId="20577"/>
          <ac:spMkLst>
            <pc:docMk/>
            <pc:sldMk cId="3928862461" sldId="830"/>
            <ac:spMk id="3" creationId="{AEED831A-503D-A9B6-E482-18C5D89365BF}"/>
          </ac:spMkLst>
        </pc:spChg>
        <pc:picChg chg="add mod">
          <ac:chgData name="Jaipaul Lalla Roopnarine" userId="3e2c7484-fb36-495a-802d-65e6b30a31f6" providerId="ADAL" clId="{D0CC0BF5-8DAF-48DF-9FB8-13B6ED4109D8}" dt="2026-05-14T11:02:06.944" v="5539" actId="1076"/>
          <ac:picMkLst>
            <pc:docMk/>
            <pc:sldMk cId="3928862461" sldId="830"/>
            <ac:picMk id="4" creationId="{E3187C79-D735-6FD3-CEF0-AF69C057D4FE}"/>
          </ac:picMkLst>
        </pc:picChg>
        <pc:picChg chg="add mod">
          <ac:chgData name="Jaipaul Lalla Roopnarine" userId="3e2c7484-fb36-495a-802d-65e6b30a31f6" providerId="ADAL" clId="{D0CC0BF5-8DAF-48DF-9FB8-13B6ED4109D8}" dt="2026-05-14T11:01:48.424" v="5535" actId="1076"/>
          <ac:picMkLst>
            <pc:docMk/>
            <pc:sldMk cId="3928862461" sldId="830"/>
            <ac:picMk id="1026" creationId="{21889F5C-3D30-163B-6108-283EB363ABEF}"/>
          </ac:picMkLst>
        </pc:picChg>
      </pc:sldChg>
      <pc:sldChg chg="modSp add mod">
        <pc:chgData name="Jaipaul Lalla Roopnarine" userId="3e2c7484-fb36-495a-802d-65e6b30a31f6" providerId="ADAL" clId="{D0CC0BF5-8DAF-48DF-9FB8-13B6ED4109D8}" dt="2026-05-14T10:54:59.109" v="5514" actId="20577"/>
        <pc:sldMkLst>
          <pc:docMk/>
          <pc:sldMk cId="4182100307" sldId="831"/>
        </pc:sldMkLst>
        <pc:spChg chg="mod">
          <ac:chgData name="Jaipaul Lalla Roopnarine" userId="3e2c7484-fb36-495a-802d-65e6b30a31f6" providerId="ADAL" clId="{D0CC0BF5-8DAF-48DF-9FB8-13B6ED4109D8}" dt="2026-05-12T16:33:20.795" v="5369" actId="20577"/>
          <ac:spMkLst>
            <pc:docMk/>
            <pc:sldMk cId="4182100307" sldId="831"/>
            <ac:spMk id="2" creationId="{C8BE7C04-C8F0-85A6-C04B-8DD0484BD423}"/>
          </ac:spMkLst>
        </pc:spChg>
        <pc:spChg chg="mod">
          <ac:chgData name="Jaipaul Lalla Roopnarine" userId="3e2c7484-fb36-495a-802d-65e6b30a31f6" providerId="ADAL" clId="{D0CC0BF5-8DAF-48DF-9FB8-13B6ED4109D8}" dt="2026-05-14T10:54:59.109" v="5514" actId="20577"/>
          <ac:spMkLst>
            <pc:docMk/>
            <pc:sldMk cId="4182100307" sldId="831"/>
            <ac:spMk id="3" creationId="{A042A103-60E7-DF1E-2A5A-039D7F8984D0}"/>
          </ac:spMkLst>
        </pc:spChg>
      </pc:sldChg>
      <pc:sldChg chg="add del">
        <pc:chgData name="Jaipaul Lalla Roopnarine" userId="3e2c7484-fb36-495a-802d-65e6b30a31f6" providerId="ADAL" clId="{D0CC0BF5-8DAF-48DF-9FB8-13B6ED4109D8}" dt="2026-05-14T10:55:39.396" v="5515" actId="2696"/>
        <pc:sldMkLst>
          <pc:docMk/>
          <pc:sldMk cId="446407645" sldId="832"/>
        </pc:sldMkLst>
      </pc:sldChg>
      <pc:sldChg chg="modSp add del mod">
        <pc:chgData name="Jaipaul Lalla Roopnarine" userId="3e2c7484-fb36-495a-802d-65e6b30a31f6" providerId="ADAL" clId="{D0CC0BF5-8DAF-48DF-9FB8-13B6ED4109D8}" dt="2026-05-14T10:59:00.098" v="5518" actId="2696"/>
        <pc:sldMkLst>
          <pc:docMk/>
          <pc:sldMk cId="1635990243" sldId="832"/>
        </pc:sldMkLst>
        <pc:spChg chg="mod">
          <ac:chgData name="Jaipaul Lalla Roopnarine" userId="3e2c7484-fb36-495a-802d-65e6b30a31f6" providerId="ADAL" clId="{D0CC0BF5-8DAF-48DF-9FB8-13B6ED4109D8}" dt="2026-05-14T10:57:23.921" v="5517" actId="255"/>
          <ac:spMkLst>
            <pc:docMk/>
            <pc:sldMk cId="1635990243" sldId="832"/>
            <ac:spMk id="3" creationId="{F50606DE-F314-4BB5-9BEF-5CD6C926FFC4}"/>
          </ac:spMkLst>
        </pc:spChg>
      </pc:sldChg>
      <pc:sldChg chg="modSp add mod">
        <pc:chgData name="Jaipaul Lalla Roopnarine" userId="3e2c7484-fb36-495a-802d-65e6b30a31f6" providerId="ADAL" clId="{D0CC0BF5-8DAF-48DF-9FB8-13B6ED4109D8}" dt="2026-05-14T11:04:40.418" v="5569" actId="6549"/>
        <pc:sldMkLst>
          <pc:docMk/>
          <pc:sldMk cId="3189977060" sldId="832"/>
        </pc:sldMkLst>
        <pc:spChg chg="mod">
          <ac:chgData name="Jaipaul Lalla Roopnarine" userId="3e2c7484-fb36-495a-802d-65e6b30a31f6" providerId="ADAL" clId="{D0CC0BF5-8DAF-48DF-9FB8-13B6ED4109D8}" dt="2026-05-14T11:04:40.418" v="5569" actId="6549"/>
          <ac:spMkLst>
            <pc:docMk/>
            <pc:sldMk cId="3189977060" sldId="832"/>
            <ac:spMk id="3" creationId="{F50606DE-F314-4BB5-9BEF-5CD6C926FFC4}"/>
          </ac:spMkLst>
        </pc:spChg>
      </pc:sldChg>
      <pc:sldChg chg="modSp add mod">
        <pc:chgData name="Jaipaul Lalla Roopnarine" userId="3e2c7484-fb36-495a-802d-65e6b30a31f6" providerId="ADAL" clId="{D0CC0BF5-8DAF-48DF-9FB8-13B6ED4109D8}" dt="2026-05-12T13:41:19.355" v="5260" actId="5793"/>
        <pc:sldMkLst>
          <pc:docMk/>
          <pc:sldMk cId="4147178545" sldId="833"/>
        </pc:sldMkLst>
        <pc:spChg chg="mod">
          <ac:chgData name="Jaipaul Lalla Roopnarine" userId="3e2c7484-fb36-495a-802d-65e6b30a31f6" providerId="ADAL" clId="{D0CC0BF5-8DAF-48DF-9FB8-13B6ED4109D8}" dt="2026-05-12T13:41:19.355" v="5260" actId="5793"/>
          <ac:spMkLst>
            <pc:docMk/>
            <pc:sldMk cId="4147178545" sldId="833"/>
            <ac:spMk id="3" creationId="{E46E066F-F6B4-9B6C-728B-B66EB2B70D5F}"/>
          </ac:spMkLst>
        </pc:spChg>
      </pc:sldChg>
      <pc:sldChg chg="addSp modSp new mod">
        <pc:chgData name="Jaipaul Lalla Roopnarine" userId="3e2c7484-fb36-495a-802d-65e6b30a31f6" providerId="ADAL" clId="{D0CC0BF5-8DAF-48DF-9FB8-13B6ED4109D8}" dt="2026-05-02T10:29:38.186" v="1904" actId="1076"/>
        <pc:sldMkLst>
          <pc:docMk/>
          <pc:sldMk cId="3278424545" sldId="834"/>
        </pc:sldMkLst>
        <pc:picChg chg="add mod">
          <ac:chgData name="Jaipaul Lalla Roopnarine" userId="3e2c7484-fb36-495a-802d-65e6b30a31f6" providerId="ADAL" clId="{D0CC0BF5-8DAF-48DF-9FB8-13B6ED4109D8}" dt="2026-05-02T10:29:38.186" v="1904" actId="1076"/>
          <ac:picMkLst>
            <pc:docMk/>
            <pc:sldMk cId="3278424545" sldId="834"/>
            <ac:picMk id="3" creationId="{8F52A4E3-E7B0-76BA-0915-E1BAE01437FA}"/>
          </ac:picMkLst>
        </pc:picChg>
      </pc:sldChg>
      <pc:sldChg chg="add">
        <pc:chgData name="Jaipaul Lalla Roopnarine" userId="3e2c7484-fb36-495a-802d-65e6b30a31f6" providerId="ADAL" clId="{D0CC0BF5-8DAF-48DF-9FB8-13B6ED4109D8}" dt="2026-05-09T11:15:57.333" v="2461"/>
        <pc:sldMkLst>
          <pc:docMk/>
          <pc:sldMk cId="822402131" sldId="835"/>
        </pc:sldMkLst>
      </pc:sldChg>
      <pc:sldChg chg="add">
        <pc:chgData name="Jaipaul Lalla Roopnarine" userId="3e2c7484-fb36-495a-802d-65e6b30a31f6" providerId="ADAL" clId="{D0CC0BF5-8DAF-48DF-9FB8-13B6ED4109D8}" dt="2026-05-01T00:12:33.033" v="1413"/>
        <pc:sldMkLst>
          <pc:docMk/>
          <pc:sldMk cId="1596952155" sldId="920"/>
        </pc:sldMkLst>
      </pc:sldChg>
      <pc:sldChg chg="addSp modSp new mod">
        <pc:chgData name="Jaipaul Lalla Roopnarine" userId="3e2c7484-fb36-495a-802d-65e6b30a31f6" providerId="ADAL" clId="{D0CC0BF5-8DAF-48DF-9FB8-13B6ED4109D8}" dt="2026-05-02T10:31:41.875" v="1911" actId="1076"/>
        <pc:sldMkLst>
          <pc:docMk/>
          <pc:sldMk cId="1824082140" sldId="921"/>
        </pc:sldMkLst>
        <pc:picChg chg="add mod">
          <ac:chgData name="Jaipaul Lalla Roopnarine" userId="3e2c7484-fb36-495a-802d-65e6b30a31f6" providerId="ADAL" clId="{D0CC0BF5-8DAF-48DF-9FB8-13B6ED4109D8}" dt="2026-05-02T10:31:41.875" v="1911" actId="1076"/>
          <ac:picMkLst>
            <pc:docMk/>
            <pc:sldMk cId="1824082140" sldId="921"/>
            <ac:picMk id="3" creationId="{AD4510B3-167F-E1EF-551A-C882C397BCD5}"/>
          </ac:picMkLst>
        </pc:picChg>
        <pc:picChg chg="add mod">
          <ac:chgData name="Jaipaul Lalla Roopnarine" userId="3e2c7484-fb36-495a-802d-65e6b30a31f6" providerId="ADAL" clId="{D0CC0BF5-8DAF-48DF-9FB8-13B6ED4109D8}" dt="2026-05-02T10:31:18.241" v="1910" actId="14100"/>
          <ac:picMkLst>
            <pc:docMk/>
            <pc:sldMk cId="1824082140" sldId="921"/>
            <ac:picMk id="5" creationId="{372DA453-D957-693C-1CA7-706CF1E17FF5}"/>
          </ac:picMkLst>
        </pc:picChg>
      </pc:sldChg>
      <pc:sldChg chg="addSp modSp new mod">
        <pc:chgData name="Jaipaul Lalla Roopnarine" userId="3e2c7484-fb36-495a-802d-65e6b30a31f6" providerId="ADAL" clId="{D0CC0BF5-8DAF-48DF-9FB8-13B6ED4109D8}" dt="2026-05-02T10:34:50.173" v="1923" actId="14100"/>
        <pc:sldMkLst>
          <pc:docMk/>
          <pc:sldMk cId="910981466" sldId="922"/>
        </pc:sldMkLst>
        <pc:picChg chg="add mod">
          <ac:chgData name="Jaipaul Lalla Roopnarine" userId="3e2c7484-fb36-495a-802d-65e6b30a31f6" providerId="ADAL" clId="{D0CC0BF5-8DAF-48DF-9FB8-13B6ED4109D8}" dt="2026-05-02T10:34:15.698" v="1920" actId="14100"/>
          <ac:picMkLst>
            <pc:docMk/>
            <pc:sldMk cId="910981466" sldId="922"/>
            <ac:picMk id="3" creationId="{8451027C-C73B-234A-9165-325FAE571293}"/>
          </ac:picMkLst>
        </pc:picChg>
        <pc:picChg chg="add mod">
          <ac:chgData name="Jaipaul Lalla Roopnarine" userId="3e2c7484-fb36-495a-802d-65e6b30a31f6" providerId="ADAL" clId="{D0CC0BF5-8DAF-48DF-9FB8-13B6ED4109D8}" dt="2026-05-02T10:34:50.173" v="1923" actId="14100"/>
          <ac:picMkLst>
            <pc:docMk/>
            <pc:sldMk cId="910981466" sldId="922"/>
            <ac:picMk id="5" creationId="{90243295-A0F1-96C2-5855-D2F1C4959302}"/>
          </ac:picMkLst>
        </pc:picChg>
      </pc:sldChg>
      <pc:sldChg chg="addSp modSp new mod">
        <pc:chgData name="Jaipaul Lalla Roopnarine" userId="3e2c7484-fb36-495a-802d-65e6b30a31f6" providerId="ADAL" clId="{D0CC0BF5-8DAF-48DF-9FB8-13B6ED4109D8}" dt="2026-05-02T11:29:02.660" v="2056" actId="14100"/>
        <pc:sldMkLst>
          <pc:docMk/>
          <pc:sldMk cId="4285324865" sldId="923"/>
        </pc:sldMkLst>
        <pc:picChg chg="add mod">
          <ac:chgData name="Jaipaul Lalla Roopnarine" userId="3e2c7484-fb36-495a-802d-65e6b30a31f6" providerId="ADAL" clId="{D0CC0BF5-8DAF-48DF-9FB8-13B6ED4109D8}" dt="2026-05-02T11:29:02.660" v="2056" actId="14100"/>
          <ac:picMkLst>
            <pc:docMk/>
            <pc:sldMk cId="4285324865" sldId="923"/>
            <ac:picMk id="3" creationId="{D72FCB42-5DF8-FC78-A69B-42EFFAC6499B}"/>
          </ac:picMkLst>
        </pc:picChg>
      </pc:sldChg>
      <pc:sldChg chg="add">
        <pc:chgData name="Jaipaul Lalla Roopnarine" userId="3e2c7484-fb36-495a-802d-65e6b30a31f6" providerId="ADAL" clId="{D0CC0BF5-8DAF-48DF-9FB8-13B6ED4109D8}" dt="2026-05-12T10:43:20.603" v="4821"/>
        <pc:sldMkLst>
          <pc:docMk/>
          <pc:sldMk cId="3796640486" sldId="925"/>
        </pc:sldMkLst>
      </pc:sldChg>
      <pc:sldChg chg="modSp add mod">
        <pc:chgData name="Jaipaul Lalla Roopnarine" userId="3e2c7484-fb36-495a-802d-65e6b30a31f6" providerId="ADAL" clId="{D0CC0BF5-8DAF-48DF-9FB8-13B6ED4109D8}" dt="2026-05-14T12:38:03.954" v="6147" actId="20577"/>
        <pc:sldMkLst>
          <pc:docMk/>
          <pc:sldMk cId="2088428536" sldId="926"/>
        </pc:sldMkLst>
        <pc:spChg chg="mod">
          <ac:chgData name="Jaipaul Lalla Roopnarine" userId="3e2c7484-fb36-495a-802d-65e6b30a31f6" providerId="ADAL" clId="{D0CC0BF5-8DAF-48DF-9FB8-13B6ED4109D8}" dt="2026-05-14T12:38:03.954" v="6147" actId="20577"/>
          <ac:spMkLst>
            <pc:docMk/>
            <pc:sldMk cId="2088428536" sldId="926"/>
            <ac:spMk id="3" creationId="{7580151B-B89D-47A3-6EB7-9B5C6FC1273A}"/>
          </ac:spMkLst>
        </pc:spChg>
      </pc:sldChg>
      <pc:sldChg chg="addSp modSp new mod">
        <pc:chgData name="Jaipaul Lalla Roopnarine" userId="3e2c7484-fb36-495a-802d-65e6b30a31f6" providerId="ADAL" clId="{D0CC0BF5-8DAF-48DF-9FB8-13B6ED4109D8}" dt="2026-05-13T14:12:11.333" v="5486" actId="14100"/>
        <pc:sldMkLst>
          <pc:docMk/>
          <pc:sldMk cId="3326965773" sldId="927"/>
        </pc:sldMkLst>
        <pc:spChg chg="mod">
          <ac:chgData name="Jaipaul Lalla Roopnarine" userId="3e2c7484-fb36-495a-802d-65e6b30a31f6" providerId="ADAL" clId="{D0CC0BF5-8DAF-48DF-9FB8-13B6ED4109D8}" dt="2026-05-09T11:25:58.201" v="2480" actId="20577"/>
          <ac:spMkLst>
            <pc:docMk/>
            <pc:sldMk cId="3326965773" sldId="927"/>
            <ac:spMk id="2" creationId="{EC84036C-C304-71D8-158B-207C7C5711A6}"/>
          </ac:spMkLst>
        </pc:spChg>
        <pc:spChg chg="mod">
          <ac:chgData name="Jaipaul Lalla Roopnarine" userId="3e2c7484-fb36-495a-802d-65e6b30a31f6" providerId="ADAL" clId="{D0CC0BF5-8DAF-48DF-9FB8-13B6ED4109D8}" dt="2026-05-13T14:09:28.004" v="5471" actId="5793"/>
          <ac:spMkLst>
            <pc:docMk/>
            <pc:sldMk cId="3326965773" sldId="927"/>
            <ac:spMk id="3" creationId="{7DEEC19E-42F7-AFF4-93C2-ED2810C58EAD}"/>
          </ac:spMkLst>
        </pc:spChg>
        <pc:picChg chg="add mod">
          <ac:chgData name="Jaipaul Lalla Roopnarine" userId="3e2c7484-fb36-495a-802d-65e6b30a31f6" providerId="ADAL" clId="{D0CC0BF5-8DAF-48DF-9FB8-13B6ED4109D8}" dt="2026-05-13T14:09:34.929" v="5473" actId="1076"/>
          <ac:picMkLst>
            <pc:docMk/>
            <pc:sldMk cId="3326965773" sldId="927"/>
            <ac:picMk id="4" creationId="{50BBD219-40EE-FC4B-BA70-93750CB7D259}"/>
          </ac:picMkLst>
        </pc:picChg>
        <pc:picChg chg="add mod">
          <ac:chgData name="Jaipaul Lalla Roopnarine" userId="3e2c7484-fb36-495a-802d-65e6b30a31f6" providerId="ADAL" clId="{D0CC0BF5-8DAF-48DF-9FB8-13B6ED4109D8}" dt="2026-05-13T14:11:58.484" v="5484" actId="14100"/>
          <ac:picMkLst>
            <pc:docMk/>
            <pc:sldMk cId="3326965773" sldId="927"/>
            <ac:picMk id="5" creationId="{5C8AF15F-4BAC-E4D9-F2E5-76CCEB81D0EB}"/>
          </ac:picMkLst>
        </pc:picChg>
        <pc:picChg chg="add mod">
          <ac:chgData name="Jaipaul Lalla Roopnarine" userId="3e2c7484-fb36-495a-802d-65e6b30a31f6" providerId="ADAL" clId="{D0CC0BF5-8DAF-48DF-9FB8-13B6ED4109D8}" dt="2026-05-13T14:12:11.333" v="5486" actId="14100"/>
          <ac:picMkLst>
            <pc:docMk/>
            <pc:sldMk cId="3326965773" sldId="927"/>
            <ac:picMk id="6" creationId="{8BD213CD-736F-2605-88E3-9BE1AF7974F8}"/>
          </ac:picMkLst>
        </pc:picChg>
      </pc:sldChg>
      <pc:sldChg chg="modSp add mod">
        <pc:chgData name="Jaipaul Lalla Roopnarine" userId="3e2c7484-fb36-495a-802d-65e6b30a31f6" providerId="ADAL" clId="{D0CC0BF5-8DAF-48DF-9FB8-13B6ED4109D8}" dt="2026-05-14T11:00:51.649" v="5526" actId="5793"/>
        <pc:sldMkLst>
          <pc:docMk/>
          <pc:sldMk cId="2837780068" sldId="928"/>
        </pc:sldMkLst>
        <pc:spChg chg="mod">
          <ac:chgData name="Jaipaul Lalla Roopnarine" userId="3e2c7484-fb36-495a-802d-65e6b30a31f6" providerId="ADAL" clId="{D0CC0BF5-8DAF-48DF-9FB8-13B6ED4109D8}" dt="2026-05-14T11:00:51.649" v="5526" actId="5793"/>
          <ac:spMkLst>
            <pc:docMk/>
            <pc:sldMk cId="2837780068" sldId="928"/>
            <ac:spMk id="27651" creationId="{B2081B6A-941B-E0A7-DD42-C0FE97792791}"/>
          </ac:spMkLst>
        </pc:spChg>
      </pc:sldChg>
      <pc:sldChg chg="add">
        <pc:chgData name="Jaipaul Lalla Roopnarine" userId="3e2c7484-fb36-495a-802d-65e6b30a31f6" providerId="ADAL" clId="{D0CC0BF5-8DAF-48DF-9FB8-13B6ED4109D8}" dt="2026-05-14T10:52:14.161" v="5492"/>
        <pc:sldMkLst>
          <pc:docMk/>
          <pc:sldMk cId="453699598" sldId="929"/>
        </pc:sldMkLst>
      </pc:sldChg>
      <pc:sldChg chg="addSp modSp new del">
        <pc:chgData name="Jaipaul Lalla Roopnarine" userId="3e2c7484-fb36-495a-802d-65e6b30a31f6" providerId="ADAL" clId="{D0CC0BF5-8DAF-48DF-9FB8-13B6ED4109D8}" dt="2026-05-14T10:51:48.057" v="5491" actId="2696"/>
        <pc:sldMkLst>
          <pc:docMk/>
          <pc:sldMk cId="4158177324" sldId="929"/>
        </pc:sldMkLst>
      </pc:sldChg>
      <pc:sldChg chg="addSp modSp new del">
        <pc:chgData name="Jaipaul Lalla Roopnarine" userId="3e2c7484-fb36-495a-802d-65e6b30a31f6" providerId="ADAL" clId="{D0CC0BF5-8DAF-48DF-9FB8-13B6ED4109D8}" dt="2026-05-14T11:06:34.382" v="5570" actId="47"/>
        <pc:sldMkLst>
          <pc:docMk/>
          <pc:sldMk cId="3168719745" sldId="930"/>
        </pc:sldMkLst>
      </pc:sldChg>
      <pc:sldChg chg="addSp modSp new del">
        <pc:chgData name="Jaipaul Lalla Roopnarine" userId="3e2c7484-fb36-495a-802d-65e6b30a31f6" providerId="ADAL" clId="{D0CC0BF5-8DAF-48DF-9FB8-13B6ED4109D8}" dt="2026-05-13T14:12:32.753" v="5487" actId="47"/>
        <pc:sldMkLst>
          <pc:docMk/>
          <pc:sldMk cId="3817918628" sldId="931"/>
        </pc:sldMkLst>
        <pc:picChg chg="add mod">
          <ac:chgData name="Jaipaul Lalla Roopnarine" userId="3e2c7484-fb36-495a-802d-65e6b30a31f6" providerId="ADAL" clId="{D0CC0BF5-8DAF-48DF-9FB8-13B6ED4109D8}" dt="2026-05-13T14:10:00.266" v="5474" actId="14100"/>
          <ac:picMkLst>
            <pc:docMk/>
            <pc:sldMk cId="3817918628" sldId="931"/>
            <ac:picMk id="2" creationId="{8B188306-E1E4-AA42-8076-17589E5449AE}"/>
          </ac:picMkLst>
        </pc:picChg>
      </pc:sldChg>
      <pc:sldChg chg="addSp modSp new del">
        <pc:chgData name="Jaipaul Lalla Roopnarine" userId="3e2c7484-fb36-495a-802d-65e6b30a31f6" providerId="ADAL" clId="{D0CC0BF5-8DAF-48DF-9FB8-13B6ED4109D8}" dt="2026-05-13T14:12:36.745" v="5488" actId="47"/>
        <pc:sldMkLst>
          <pc:docMk/>
          <pc:sldMk cId="1800893556" sldId="932"/>
        </pc:sldMkLst>
        <pc:picChg chg="add mod">
          <ac:chgData name="Jaipaul Lalla Roopnarine" userId="3e2c7484-fb36-495a-802d-65e6b30a31f6" providerId="ADAL" clId="{D0CC0BF5-8DAF-48DF-9FB8-13B6ED4109D8}" dt="2026-05-13T14:11:20.150" v="5480" actId="14100"/>
          <ac:picMkLst>
            <pc:docMk/>
            <pc:sldMk cId="1800893556" sldId="932"/>
            <ac:picMk id="2050" creationId="{D71F953B-5EFC-D480-E2CA-01498DBFFF9A}"/>
          </ac:picMkLst>
        </pc:picChg>
      </pc:sldChg>
      <pc:sldChg chg="modSp new mod">
        <pc:chgData name="Jaipaul Lalla Roopnarine" userId="3e2c7484-fb36-495a-802d-65e6b30a31f6" providerId="ADAL" clId="{D0CC0BF5-8DAF-48DF-9FB8-13B6ED4109D8}" dt="2026-05-14T20:47:11.173" v="6235" actId="20577"/>
        <pc:sldMkLst>
          <pc:docMk/>
          <pc:sldMk cId="885162816" sldId="933"/>
        </pc:sldMkLst>
        <pc:spChg chg="mod">
          <ac:chgData name="Jaipaul Lalla Roopnarine" userId="3e2c7484-fb36-495a-802d-65e6b30a31f6" providerId="ADAL" clId="{D0CC0BF5-8DAF-48DF-9FB8-13B6ED4109D8}" dt="2026-05-14T20:47:11.173" v="6235" actId="20577"/>
          <ac:spMkLst>
            <pc:docMk/>
            <pc:sldMk cId="885162816" sldId="933"/>
            <ac:spMk id="2" creationId="{1AC8F069-1704-3405-DEED-8F141C4A44FF}"/>
          </ac:spMkLst>
        </pc:spChg>
        <pc:spChg chg="mod">
          <ac:chgData name="Jaipaul Lalla Roopnarine" userId="3e2c7484-fb36-495a-802d-65e6b30a31f6" providerId="ADAL" clId="{D0CC0BF5-8DAF-48DF-9FB8-13B6ED4109D8}" dt="2026-05-12T11:36:55.970" v="4893" actId="115"/>
          <ac:spMkLst>
            <pc:docMk/>
            <pc:sldMk cId="885162816" sldId="933"/>
            <ac:spMk id="3" creationId="{65877420-79CE-D842-F318-C9F0C454A422}"/>
          </ac:spMkLst>
        </pc:spChg>
      </pc:sldChg>
      <pc:sldChg chg="modSp new mod">
        <pc:chgData name="Jaipaul Lalla Roopnarine" userId="3e2c7484-fb36-495a-802d-65e6b30a31f6" providerId="ADAL" clId="{D0CC0BF5-8DAF-48DF-9FB8-13B6ED4109D8}" dt="2026-05-12T11:12:20.305" v="4884" actId="5793"/>
        <pc:sldMkLst>
          <pc:docMk/>
          <pc:sldMk cId="4098790971" sldId="935"/>
        </pc:sldMkLst>
        <pc:spChg chg="mod">
          <ac:chgData name="Jaipaul Lalla Roopnarine" userId="3e2c7484-fb36-495a-802d-65e6b30a31f6" providerId="ADAL" clId="{D0CC0BF5-8DAF-48DF-9FB8-13B6ED4109D8}" dt="2026-05-12T11:10:47.192" v="4882" actId="20577"/>
          <ac:spMkLst>
            <pc:docMk/>
            <pc:sldMk cId="4098790971" sldId="935"/>
            <ac:spMk id="2" creationId="{26AB6E9A-02AA-CA21-EF31-0CB1D0FEA626}"/>
          </ac:spMkLst>
        </pc:spChg>
        <pc:spChg chg="mod">
          <ac:chgData name="Jaipaul Lalla Roopnarine" userId="3e2c7484-fb36-495a-802d-65e6b30a31f6" providerId="ADAL" clId="{D0CC0BF5-8DAF-48DF-9FB8-13B6ED4109D8}" dt="2026-05-12T11:12:20.305" v="4884" actId="5793"/>
          <ac:spMkLst>
            <pc:docMk/>
            <pc:sldMk cId="4098790971" sldId="935"/>
            <ac:spMk id="3" creationId="{AD016653-0DB7-3AC4-375D-A279F792BD60}"/>
          </ac:spMkLst>
        </pc:spChg>
      </pc:sldChg>
      <pc:sldChg chg="modSp new mod">
        <pc:chgData name="Jaipaul Lalla Roopnarine" userId="3e2c7484-fb36-495a-802d-65e6b30a31f6" providerId="ADAL" clId="{D0CC0BF5-8DAF-48DF-9FB8-13B6ED4109D8}" dt="2026-05-11T15:35:01.674" v="4188" actId="20577"/>
        <pc:sldMkLst>
          <pc:docMk/>
          <pc:sldMk cId="2735677306" sldId="936"/>
        </pc:sldMkLst>
        <pc:spChg chg="mod">
          <ac:chgData name="Jaipaul Lalla Roopnarine" userId="3e2c7484-fb36-495a-802d-65e6b30a31f6" providerId="ADAL" clId="{D0CC0BF5-8DAF-48DF-9FB8-13B6ED4109D8}" dt="2026-05-11T14:50:23.227" v="3524" actId="20577"/>
          <ac:spMkLst>
            <pc:docMk/>
            <pc:sldMk cId="2735677306" sldId="936"/>
            <ac:spMk id="2" creationId="{F235C867-9312-3C8E-EC27-5BC689D908A3}"/>
          </ac:spMkLst>
        </pc:spChg>
        <pc:spChg chg="mod">
          <ac:chgData name="Jaipaul Lalla Roopnarine" userId="3e2c7484-fb36-495a-802d-65e6b30a31f6" providerId="ADAL" clId="{D0CC0BF5-8DAF-48DF-9FB8-13B6ED4109D8}" dt="2026-05-11T15:35:01.674" v="4188" actId="20577"/>
          <ac:spMkLst>
            <pc:docMk/>
            <pc:sldMk cId="2735677306" sldId="936"/>
            <ac:spMk id="3" creationId="{0F90218A-0A24-D8CE-40AD-6421AAEE8852}"/>
          </ac:spMkLst>
        </pc:spChg>
      </pc:sldChg>
      <pc:sldChg chg="modSp new mod">
        <pc:chgData name="Jaipaul Lalla Roopnarine" userId="3e2c7484-fb36-495a-802d-65e6b30a31f6" providerId="ADAL" clId="{D0CC0BF5-8DAF-48DF-9FB8-13B6ED4109D8}" dt="2026-05-14T12:36:06.687" v="6132" actId="20577"/>
        <pc:sldMkLst>
          <pc:docMk/>
          <pc:sldMk cId="3432784852" sldId="937"/>
        </pc:sldMkLst>
        <pc:spChg chg="mod">
          <ac:chgData name="Jaipaul Lalla Roopnarine" userId="3e2c7484-fb36-495a-802d-65e6b30a31f6" providerId="ADAL" clId="{D0CC0BF5-8DAF-48DF-9FB8-13B6ED4109D8}" dt="2026-05-11T14:55:04.393" v="3961" actId="20577"/>
          <ac:spMkLst>
            <pc:docMk/>
            <pc:sldMk cId="3432784852" sldId="937"/>
            <ac:spMk id="2" creationId="{E1D7ACCC-8C76-0983-BA76-E0C317C4DEC8}"/>
          </ac:spMkLst>
        </pc:spChg>
        <pc:spChg chg="mod">
          <ac:chgData name="Jaipaul Lalla Roopnarine" userId="3e2c7484-fb36-495a-802d-65e6b30a31f6" providerId="ADAL" clId="{D0CC0BF5-8DAF-48DF-9FB8-13B6ED4109D8}" dt="2026-05-14T12:36:06.687" v="6132" actId="20577"/>
          <ac:spMkLst>
            <pc:docMk/>
            <pc:sldMk cId="3432784852" sldId="937"/>
            <ac:spMk id="3" creationId="{8F50CF25-E2F9-6B65-010C-0833D36A1474}"/>
          </ac:spMkLst>
        </pc:spChg>
      </pc:sldChg>
      <pc:sldChg chg="addSp delSp modSp new mod">
        <pc:chgData name="Jaipaul Lalla Roopnarine" userId="3e2c7484-fb36-495a-802d-65e6b30a31f6" providerId="ADAL" clId="{D0CC0BF5-8DAF-48DF-9FB8-13B6ED4109D8}" dt="2026-05-14T12:39:26.193" v="6155" actId="20577"/>
        <pc:sldMkLst>
          <pc:docMk/>
          <pc:sldMk cId="3414589600" sldId="939"/>
        </pc:sldMkLst>
        <pc:spChg chg="mod">
          <ac:chgData name="Jaipaul Lalla Roopnarine" userId="3e2c7484-fb36-495a-802d-65e6b30a31f6" providerId="ADAL" clId="{D0CC0BF5-8DAF-48DF-9FB8-13B6ED4109D8}" dt="2026-05-11T22:37:14.429" v="4399"/>
          <ac:spMkLst>
            <pc:docMk/>
            <pc:sldMk cId="3414589600" sldId="939"/>
            <ac:spMk id="2" creationId="{BBB91D1A-0481-1559-5145-6CC9FC344102}"/>
          </ac:spMkLst>
        </pc:spChg>
        <pc:graphicFrameChg chg="add modGraphic">
          <ac:chgData name="Jaipaul Lalla Roopnarine" userId="3e2c7484-fb36-495a-802d-65e6b30a31f6" providerId="ADAL" clId="{D0CC0BF5-8DAF-48DF-9FB8-13B6ED4109D8}" dt="2026-05-14T12:39:26.193" v="6155" actId="20577"/>
          <ac:graphicFrameMkLst>
            <pc:docMk/>
            <pc:sldMk cId="3414589600" sldId="939"/>
            <ac:graphicFrameMk id="5" creationId="{8E33C6CD-51DD-D54C-5F11-107652C58A99}"/>
          </ac:graphicFrameMkLst>
        </pc:graphicFrameChg>
      </pc:sldChg>
      <pc:sldChg chg="modSp new mod">
        <pc:chgData name="Jaipaul Lalla Roopnarine" userId="3e2c7484-fb36-495a-802d-65e6b30a31f6" providerId="ADAL" clId="{D0CC0BF5-8DAF-48DF-9FB8-13B6ED4109D8}" dt="2026-05-14T20:33:33.912" v="6221" actId="20577"/>
        <pc:sldMkLst>
          <pc:docMk/>
          <pc:sldMk cId="1869840598" sldId="940"/>
        </pc:sldMkLst>
        <pc:spChg chg="mod">
          <ac:chgData name="Jaipaul Lalla Roopnarine" userId="3e2c7484-fb36-495a-802d-65e6b30a31f6" providerId="ADAL" clId="{D0CC0BF5-8DAF-48DF-9FB8-13B6ED4109D8}" dt="2026-05-12T10:27:47.772" v="4618" actId="20577"/>
          <ac:spMkLst>
            <pc:docMk/>
            <pc:sldMk cId="1869840598" sldId="940"/>
            <ac:spMk id="2" creationId="{DB9DF589-C1F6-D75E-DAAC-C37EA51CA48D}"/>
          </ac:spMkLst>
        </pc:spChg>
        <pc:spChg chg="mod">
          <ac:chgData name="Jaipaul Lalla Roopnarine" userId="3e2c7484-fb36-495a-802d-65e6b30a31f6" providerId="ADAL" clId="{D0CC0BF5-8DAF-48DF-9FB8-13B6ED4109D8}" dt="2026-05-14T20:33:33.912" v="6221" actId="20577"/>
          <ac:spMkLst>
            <pc:docMk/>
            <pc:sldMk cId="1869840598" sldId="940"/>
            <ac:spMk id="3" creationId="{3364A801-A200-6970-6AAB-0A19C7DBA824}"/>
          </ac:spMkLst>
        </pc:spChg>
      </pc:sldChg>
      <pc:sldChg chg="addSp modSp new mod">
        <pc:chgData name="Jaipaul Lalla Roopnarine" userId="3e2c7484-fb36-495a-802d-65e6b30a31f6" providerId="ADAL" clId="{D0CC0BF5-8DAF-48DF-9FB8-13B6ED4109D8}" dt="2026-05-12T11:26:49.614" v="4887" actId="14100"/>
        <pc:sldMkLst>
          <pc:docMk/>
          <pc:sldMk cId="1953641975" sldId="941"/>
        </pc:sldMkLst>
        <pc:picChg chg="add mod">
          <ac:chgData name="Jaipaul Lalla Roopnarine" userId="3e2c7484-fb36-495a-802d-65e6b30a31f6" providerId="ADAL" clId="{D0CC0BF5-8DAF-48DF-9FB8-13B6ED4109D8}" dt="2026-05-12T11:26:49.614" v="4887" actId="14100"/>
          <ac:picMkLst>
            <pc:docMk/>
            <pc:sldMk cId="1953641975" sldId="941"/>
            <ac:picMk id="2" creationId="{58139DDD-F24A-5ED3-C985-BA4A89D84F7C}"/>
          </ac:picMkLst>
        </pc:picChg>
      </pc:sldChg>
      <pc:sldChg chg="addSp modSp new mod">
        <pc:chgData name="Jaipaul Lalla Roopnarine" userId="3e2c7484-fb36-495a-802d-65e6b30a31f6" providerId="ADAL" clId="{D0CC0BF5-8DAF-48DF-9FB8-13B6ED4109D8}" dt="2026-05-12T11:29:40.253" v="4892" actId="14100"/>
        <pc:sldMkLst>
          <pc:docMk/>
          <pc:sldMk cId="1541700344" sldId="942"/>
        </pc:sldMkLst>
        <pc:picChg chg="add mod">
          <ac:chgData name="Jaipaul Lalla Roopnarine" userId="3e2c7484-fb36-495a-802d-65e6b30a31f6" providerId="ADAL" clId="{D0CC0BF5-8DAF-48DF-9FB8-13B6ED4109D8}" dt="2026-05-12T11:29:40.253" v="4892" actId="14100"/>
          <ac:picMkLst>
            <pc:docMk/>
            <pc:sldMk cId="1541700344" sldId="942"/>
            <ac:picMk id="2" creationId="{FE474CA4-7523-A061-B563-A89D71A2026A}"/>
          </ac:picMkLst>
        </pc:picChg>
      </pc:sldChg>
      <pc:sldChg chg="modSp new del mod">
        <pc:chgData name="Jaipaul Lalla Roopnarine" userId="3e2c7484-fb36-495a-802d-65e6b30a31f6" providerId="ADAL" clId="{D0CC0BF5-8DAF-48DF-9FB8-13B6ED4109D8}" dt="2026-05-14T20:30:36.220" v="6200" actId="47"/>
        <pc:sldMkLst>
          <pc:docMk/>
          <pc:sldMk cId="1988343894" sldId="943"/>
        </pc:sldMkLst>
      </pc:sldChg>
      <pc:sldChg chg="modSp new mod">
        <pc:chgData name="Jaipaul Lalla Roopnarine" userId="3e2c7484-fb36-495a-802d-65e6b30a31f6" providerId="ADAL" clId="{D0CC0BF5-8DAF-48DF-9FB8-13B6ED4109D8}" dt="2026-05-14T11:12:58.963" v="5864" actId="255"/>
        <pc:sldMkLst>
          <pc:docMk/>
          <pc:sldMk cId="1352698468" sldId="944"/>
        </pc:sldMkLst>
        <pc:spChg chg="mod">
          <ac:chgData name="Jaipaul Lalla Roopnarine" userId="3e2c7484-fb36-495a-802d-65e6b30a31f6" providerId="ADAL" clId="{D0CC0BF5-8DAF-48DF-9FB8-13B6ED4109D8}" dt="2026-05-14T11:10:17.681" v="5577" actId="20577"/>
          <ac:spMkLst>
            <pc:docMk/>
            <pc:sldMk cId="1352698468" sldId="944"/>
            <ac:spMk id="2" creationId="{56F67642-03B2-3774-82D8-941FA8D8A3B2}"/>
          </ac:spMkLst>
        </pc:spChg>
        <pc:spChg chg="mod">
          <ac:chgData name="Jaipaul Lalla Roopnarine" userId="3e2c7484-fb36-495a-802d-65e6b30a31f6" providerId="ADAL" clId="{D0CC0BF5-8DAF-48DF-9FB8-13B6ED4109D8}" dt="2026-05-14T11:12:58.963" v="5864" actId="255"/>
          <ac:spMkLst>
            <pc:docMk/>
            <pc:sldMk cId="1352698468" sldId="944"/>
            <ac:spMk id="3" creationId="{F0FDCAA1-0B1E-CD9D-BECF-30B10CF269E8}"/>
          </ac:spMkLst>
        </pc:spChg>
      </pc:sldChg>
      <pc:sldChg chg="addSp modSp new mod">
        <pc:chgData name="Jaipaul Lalla Roopnarine" userId="3e2c7484-fb36-495a-802d-65e6b30a31f6" providerId="ADAL" clId="{D0CC0BF5-8DAF-48DF-9FB8-13B6ED4109D8}" dt="2026-05-12T15:43:35.411" v="5267" actId="14100"/>
        <pc:sldMkLst>
          <pc:docMk/>
          <pc:sldMk cId="2607482950" sldId="945"/>
        </pc:sldMkLst>
        <pc:picChg chg="add mod">
          <ac:chgData name="Jaipaul Lalla Roopnarine" userId="3e2c7484-fb36-495a-802d-65e6b30a31f6" providerId="ADAL" clId="{D0CC0BF5-8DAF-48DF-9FB8-13B6ED4109D8}" dt="2026-05-12T15:43:35.411" v="5267" actId="14100"/>
          <ac:picMkLst>
            <pc:docMk/>
            <pc:sldMk cId="2607482950" sldId="945"/>
            <ac:picMk id="3" creationId="{DC49648B-F564-1B57-30A5-55CBE9CBE6FD}"/>
          </ac:picMkLst>
        </pc:picChg>
      </pc:sldChg>
      <pc:sldChg chg="addSp delSp modSp new del mod">
        <pc:chgData name="Jaipaul Lalla Roopnarine" userId="3e2c7484-fb36-495a-802d-65e6b30a31f6" providerId="ADAL" clId="{D0CC0BF5-8DAF-48DF-9FB8-13B6ED4109D8}" dt="2026-05-14T20:46:57.875" v="6229" actId="47"/>
        <pc:sldMkLst>
          <pc:docMk/>
          <pc:sldMk cId="3830737623" sldId="946"/>
        </pc:sldMkLst>
        <pc:spChg chg="add del">
          <ac:chgData name="Jaipaul Lalla Roopnarine" userId="3e2c7484-fb36-495a-802d-65e6b30a31f6" providerId="ADAL" clId="{D0CC0BF5-8DAF-48DF-9FB8-13B6ED4109D8}" dt="2026-05-14T20:41:48.211" v="6224" actId="22"/>
          <ac:spMkLst>
            <pc:docMk/>
            <pc:sldMk cId="3830737623" sldId="946"/>
            <ac:spMk id="3" creationId="{D115228A-9A06-4039-31BC-2125DBDAB6EB}"/>
          </ac:spMkLst>
        </pc:spChg>
        <pc:picChg chg="add mod">
          <ac:chgData name="Jaipaul Lalla Roopnarine" userId="3e2c7484-fb36-495a-802d-65e6b30a31f6" providerId="ADAL" clId="{D0CC0BF5-8DAF-48DF-9FB8-13B6ED4109D8}" dt="2026-05-14T20:43:12.534" v="6228" actId="14100"/>
          <ac:picMkLst>
            <pc:docMk/>
            <pc:sldMk cId="3830737623" sldId="946"/>
            <ac:picMk id="5" creationId="{7392DA21-1C97-B3A1-9541-7AFA35DEEE12}"/>
          </ac:picMkLst>
        </pc:picChg>
      </pc:sldChg>
      <pc:sldMasterChg chg="delSldLayout">
        <pc:chgData name="Jaipaul Lalla Roopnarine" userId="3e2c7484-fb36-495a-802d-65e6b30a31f6" providerId="ADAL" clId="{D0CC0BF5-8DAF-48DF-9FB8-13B6ED4109D8}" dt="2026-04-29T00:47:58.661" v="840" actId="47"/>
        <pc:sldMasterMkLst>
          <pc:docMk/>
          <pc:sldMasterMk cId="0" sldId="2147483942"/>
        </pc:sldMasterMkLst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261356-9FD4-446A-B162-D6BEF001EB8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9314EEA-5D89-4FAD-B709-AB31216AFA5B}">
      <dgm:prSet/>
      <dgm:spPr/>
      <dgm:t>
        <a:bodyPr/>
        <a:lstStyle/>
        <a:p>
          <a:r>
            <a:rPr lang="en-US" dirty="0"/>
            <a:t>Importation</a:t>
          </a:r>
        </a:p>
      </dgm:t>
    </dgm:pt>
    <dgm:pt modelId="{73DD144C-8293-42E8-973B-ED14141DD58B}" type="parTrans" cxnId="{9870345D-A703-480A-9C58-00866563BD4C}">
      <dgm:prSet/>
      <dgm:spPr/>
      <dgm:t>
        <a:bodyPr/>
        <a:lstStyle/>
        <a:p>
          <a:endParaRPr lang="en-US"/>
        </a:p>
      </dgm:t>
    </dgm:pt>
    <dgm:pt modelId="{56D447D6-D023-48BB-8BAE-12A1B01C2AE1}" type="sibTrans" cxnId="{9870345D-A703-480A-9C58-00866563BD4C}">
      <dgm:prSet/>
      <dgm:spPr/>
      <dgm:t>
        <a:bodyPr/>
        <a:lstStyle/>
        <a:p>
          <a:endParaRPr lang="en-US"/>
        </a:p>
      </dgm:t>
    </dgm:pt>
    <dgm:pt modelId="{F6122B2A-FF24-4034-983C-7C478B000133}">
      <dgm:prSet/>
      <dgm:spPr/>
      <dgm:t>
        <a:bodyPr/>
        <a:lstStyle/>
        <a:p>
          <a:r>
            <a:rPr lang="en-US" dirty="0"/>
            <a:t>Implantation</a:t>
          </a:r>
        </a:p>
      </dgm:t>
    </dgm:pt>
    <dgm:pt modelId="{606CAB3E-A1E2-4347-AE0D-4C043E221C2C}" type="parTrans" cxnId="{5232D2FF-C478-41FB-A745-3E6474ACDD8C}">
      <dgm:prSet/>
      <dgm:spPr/>
      <dgm:t>
        <a:bodyPr/>
        <a:lstStyle/>
        <a:p>
          <a:endParaRPr lang="en-US"/>
        </a:p>
      </dgm:t>
    </dgm:pt>
    <dgm:pt modelId="{01D86C5E-52BD-4D62-B133-6368EFCAFC3D}" type="sibTrans" cxnId="{5232D2FF-C478-41FB-A745-3E6474ACDD8C}">
      <dgm:prSet/>
      <dgm:spPr/>
      <dgm:t>
        <a:bodyPr/>
        <a:lstStyle/>
        <a:p>
          <a:endParaRPr lang="en-US"/>
        </a:p>
      </dgm:t>
    </dgm:pt>
    <dgm:pt modelId="{F8B0A51F-4B59-4CBD-9EA0-0AFAA6E3415D}">
      <dgm:prSet/>
      <dgm:spPr/>
      <dgm:t>
        <a:bodyPr/>
        <a:lstStyle/>
        <a:p>
          <a:r>
            <a:rPr lang="en-US" dirty="0"/>
            <a:t>Indigenization</a:t>
          </a:r>
        </a:p>
      </dgm:t>
    </dgm:pt>
    <dgm:pt modelId="{22BC0FA8-C027-4CEB-AED9-B1441F32C200}" type="parTrans" cxnId="{12D0EF8B-046A-4A0A-90D7-B6A94B069AA5}">
      <dgm:prSet/>
      <dgm:spPr/>
      <dgm:t>
        <a:bodyPr/>
        <a:lstStyle/>
        <a:p>
          <a:endParaRPr lang="en-US"/>
        </a:p>
      </dgm:t>
    </dgm:pt>
    <dgm:pt modelId="{BABDB8E9-D038-49B3-B0C9-F1468174E41E}" type="sibTrans" cxnId="{12D0EF8B-046A-4A0A-90D7-B6A94B069AA5}">
      <dgm:prSet/>
      <dgm:spPr/>
      <dgm:t>
        <a:bodyPr/>
        <a:lstStyle/>
        <a:p>
          <a:endParaRPr lang="en-US"/>
        </a:p>
      </dgm:t>
    </dgm:pt>
    <dgm:pt modelId="{BB7AEB89-00DB-4A19-BE68-7DB09EE2CB1D}">
      <dgm:prSet/>
      <dgm:spPr/>
      <dgm:t>
        <a:bodyPr/>
        <a:lstStyle/>
        <a:p>
          <a:r>
            <a:rPr lang="en-US" dirty="0" err="1"/>
            <a:t>autochthonization</a:t>
          </a:r>
          <a:r>
            <a:rPr lang="en-US"/>
            <a:t> ( development of a “self-perpetuating discipline”)</a:t>
          </a:r>
        </a:p>
      </dgm:t>
    </dgm:pt>
    <dgm:pt modelId="{1D5959E1-3DFB-4B2A-9FF6-F08E49626664}" type="parTrans" cxnId="{C3B9D951-2455-4D5F-8781-727A6FECBD5B}">
      <dgm:prSet/>
      <dgm:spPr/>
      <dgm:t>
        <a:bodyPr/>
        <a:lstStyle/>
        <a:p>
          <a:endParaRPr lang="en-US"/>
        </a:p>
      </dgm:t>
    </dgm:pt>
    <dgm:pt modelId="{EB5236BF-790D-4F6D-BBF9-AC152D35DBC8}" type="sibTrans" cxnId="{C3B9D951-2455-4D5F-8781-727A6FECBD5B}">
      <dgm:prSet/>
      <dgm:spPr/>
      <dgm:t>
        <a:bodyPr/>
        <a:lstStyle/>
        <a:p>
          <a:endParaRPr lang="en-US"/>
        </a:p>
      </dgm:t>
    </dgm:pt>
    <dgm:pt modelId="{00388558-7802-4983-BF63-251E8F768196}" type="pres">
      <dgm:prSet presAssocID="{A6261356-9FD4-446A-B162-D6BEF001EB8C}" presName="vert0" presStyleCnt="0">
        <dgm:presLayoutVars>
          <dgm:dir/>
          <dgm:animOne val="branch"/>
          <dgm:animLvl val="lvl"/>
        </dgm:presLayoutVars>
      </dgm:prSet>
      <dgm:spPr/>
    </dgm:pt>
    <dgm:pt modelId="{BBA69089-1DE7-4302-B5E7-C7862600669C}" type="pres">
      <dgm:prSet presAssocID="{29314EEA-5D89-4FAD-B709-AB31216AFA5B}" presName="thickLine" presStyleLbl="alignNode1" presStyleIdx="0" presStyleCnt="4"/>
      <dgm:spPr/>
    </dgm:pt>
    <dgm:pt modelId="{7F711435-405D-4A51-A202-03B461B75641}" type="pres">
      <dgm:prSet presAssocID="{29314EEA-5D89-4FAD-B709-AB31216AFA5B}" presName="horz1" presStyleCnt="0"/>
      <dgm:spPr/>
    </dgm:pt>
    <dgm:pt modelId="{E2AFF50D-4BC9-4E66-86E4-DC169B09C1CE}" type="pres">
      <dgm:prSet presAssocID="{29314EEA-5D89-4FAD-B709-AB31216AFA5B}" presName="tx1" presStyleLbl="revTx" presStyleIdx="0" presStyleCnt="4"/>
      <dgm:spPr/>
    </dgm:pt>
    <dgm:pt modelId="{85761E29-9A9B-4009-85FA-74D05ED4F35F}" type="pres">
      <dgm:prSet presAssocID="{29314EEA-5D89-4FAD-B709-AB31216AFA5B}" presName="vert1" presStyleCnt="0"/>
      <dgm:spPr/>
    </dgm:pt>
    <dgm:pt modelId="{DB478100-7BE2-4A68-9A15-79DDF5C91F54}" type="pres">
      <dgm:prSet presAssocID="{F6122B2A-FF24-4034-983C-7C478B000133}" presName="thickLine" presStyleLbl="alignNode1" presStyleIdx="1" presStyleCnt="4"/>
      <dgm:spPr/>
    </dgm:pt>
    <dgm:pt modelId="{BB2AA836-EB30-4446-AD28-03FE065959C9}" type="pres">
      <dgm:prSet presAssocID="{F6122B2A-FF24-4034-983C-7C478B000133}" presName="horz1" presStyleCnt="0"/>
      <dgm:spPr/>
    </dgm:pt>
    <dgm:pt modelId="{B1597FF3-867B-4C72-9F72-BFD824E79CF3}" type="pres">
      <dgm:prSet presAssocID="{F6122B2A-FF24-4034-983C-7C478B000133}" presName="tx1" presStyleLbl="revTx" presStyleIdx="1" presStyleCnt="4"/>
      <dgm:spPr/>
    </dgm:pt>
    <dgm:pt modelId="{ED34E15B-8E95-4364-AEB1-AB430176E182}" type="pres">
      <dgm:prSet presAssocID="{F6122B2A-FF24-4034-983C-7C478B000133}" presName="vert1" presStyleCnt="0"/>
      <dgm:spPr/>
    </dgm:pt>
    <dgm:pt modelId="{72942686-58CA-498B-A911-172ACB201FAA}" type="pres">
      <dgm:prSet presAssocID="{F8B0A51F-4B59-4CBD-9EA0-0AFAA6E3415D}" presName="thickLine" presStyleLbl="alignNode1" presStyleIdx="2" presStyleCnt="4"/>
      <dgm:spPr/>
    </dgm:pt>
    <dgm:pt modelId="{B557A82F-9A97-4B78-ACA0-DFD939FD5821}" type="pres">
      <dgm:prSet presAssocID="{F8B0A51F-4B59-4CBD-9EA0-0AFAA6E3415D}" presName="horz1" presStyleCnt="0"/>
      <dgm:spPr/>
    </dgm:pt>
    <dgm:pt modelId="{C2DE97EC-623C-45DE-8C52-769028C31C2D}" type="pres">
      <dgm:prSet presAssocID="{F8B0A51F-4B59-4CBD-9EA0-0AFAA6E3415D}" presName="tx1" presStyleLbl="revTx" presStyleIdx="2" presStyleCnt="4"/>
      <dgm:spPr/>
    </dgm:pt>
    <dgm:pt modelId="{EF5BA79B-278D-4FDF-8B46-E65440C4F3CE}" type="pres">
      <dgm:prSet presAssocID="{F8B0A51F-4B59-4CBD-9EA0-0AFAA6E3415D}" presName="vert1" presStyleCnt="0"/>
      <dgm:spPr/>
    </dgm:pt>
    <dgm:pt modelId="{CA769492-B480-4CCC-AFF8-60AD7A5A3184}" type="pres">
      <dgm:prSet presAssocID="{BB7AEB89-00DB-4A19-BE68-7DB09EE2CB1D}" presName="thickLine" presStyleLbl="alignNode1" presStyleIdx="3" presStyleCnt="4"/>
      <dgm:spPr/>
    </dgm:pt>
    <dgm:pt modelId="{25A37756-5A5D-44C3-A8B2-D5CBB7AA2A1B}" type="pres">
      <dgm:prSet presAssocID="{BB7AEB89-00DB-4A19-BE68-7DB09EE2CB1D}" presName="horz1" presStyleCnt="0"/>
      <dgm:spPr/>
    </dgm:pt>
    <dgm:pt modelId="{84FB3F5D-787B-4B63-B8B7-723036F71D1A}" type="pres">
      <dgm:prSet presAssocID="{BB7AEB89-00DB-4A19-BE68-7DB09EE2CB1D}" presName="tx1" presStyleLbl="revTx" presStyleIdx="3" presStyleCnt="4"/>
      <dgm:spPr/>
    </dgm:pt>
    <dgm:pt modelId="{E899CBC1-3EE4-42DD-A735-660160D10265}" type="pres">
      <dgm:prSet presAssocID="{BB7AEB89-00DB-4A19-BE68-7DB09EE2CB1D}" presName="vert1" presStyleCnt="0"/>
      <dgm:spPr/>
    </dgm:pt>
  </dgm:ptLst>
  <dgm:cxnLst>
    <dgm:cxn modelId="{9870345D-A703-480A-9C58-00866563BD4C}" srcId="{A6261356-9FD4-446A-B162-D6BEF001EB8C}" destId="{29314EEA-5D89-4FAD-B709-AB31216AFA5B}" srcOrd="0" destOrd="0" parTransId="{73DD144C-8293-42E8-973B-ED14141DD58B}" sibTransId="{56D447D6-D023-48BB-8BAE-12A1B01C2AE1}"/>
    <dgm:cxn modelId="{8F9C7246-DDF6-4624-BFAC-9265814DC3E3}" type="presOf" srcId="{BB7AEB89-00DB-4A19-BE68-7DB09EE2CB1D}" destId="{84FB3F5D-787B-4B63-B8B7-723036F71D1A}" srcOrd="0" destOrd="0" presId="urn:microsoft.com/office/officeart/2008/layout/LinedList"/>
    <dgm:cxn modelId="{C3B9D951-2455-4D5F-8781-727A6FECBD5B}" srcId="{A6261356-9FD4-446A-B162-D6BEF001EB8C}" destId="{BB7AEB89-00DB-4A19-BE68-7DB09EE2CB1D}" srcOrd="3" destOrd="0" parTransId="{1D5959E1-3DFB-4B2A-9FF6-F08E49626664}" sibTransId="{EB5236BF-790D-4F6D-BBF9-AC152D35DBC8}"/>
    <dgm:cxn modelId="{12D0EF8B-046A-4A0A-90D7-B6A94B069AA5}" srcId="{A6261356-9FD4-446A-B162-D6BEF001EB8C}" destId="{F8B0A51F-4B59-4CBD-9EA0-0AFAA6E3415D}" srcOrd="2" destOrd="0" parTransId="{22BC0FA8-C027-4CEB-AED9-B1441F32C200}" sibTransId="{BABDB8E9-D038-49B3-B0C9-F1468174E41E}"/>
    <dgm:cxn modelId="{21C43594-94D5-436D-966F-3A16F2BBFCAE}" type="presOf" srcId="{29314EEA-5D89-4FAD-B709-AB31216AFA5B}" destId="{E2AFF50D-4BC9-4E66-86E4-DC169B09C1CE}" srcOrd="0" destOrd="0" presId="urn:microsoft.com/office/officeart/2008/layout/LinedList"/>
    <dgm:cxn modelId="{FC32AAD2-F70F-4EA7-AAEC-A7AC3AC562E8}" type="presOf" srcId="{A6261356-9FD4-446A-B162-D6BEF001EB8C}" destId="{00388558-7802-4983-BF63-251E8F768196}" srcOrd="0" destOrd="0" presId="urn:microsoft.com/office/officeart/2008/layout/LinedList"/>
    <dgm:cxn modelId="{838867DA-9B78-4D04-88B3-884022193F74}" type="presOf" srcId="{F6122B2A-FF24-4034-983C-7C478B000133}" destId="{B1597FF3-867B-4C72-9F72-BFD824E79CF3}" srcOrd="0" destOrd="0" presId="urn:microsoft.com/office/officeart/2008/layout/LinedList"/>
    <dgm:cxn modelId="{FDEFE3F0-878B-4B81-A1D4-3BD37D1294BF}" type="presOf" srcId="{F8B0A51F-4B59-4CBD-9EA0-0AFAA6E3415D}" destId="{C2DE97EC-623C-45DE-8C52-769028C31C2D}" srcOrd="0" destOrd="0" presId="urn:microsoft.com/office/officeart/2008/layout/LinedList"/>
    <dgm:cxn modelId="{5232D2FF-C478-41FB-A745-3E6474ACDD8C}" srcId="{A6261356-9FD4-446A-B162-D6BEF001EB8C}" destId="{F6122B2A-FF24-4034-983C-7C478B000133}" srcOrd="1" destOrd="0" parTransId="{606CAB3E-A1E2-4347-AE0D-4C043E221C2C}" sibTransId="{01D86C5E-52BD-4D62-B133-6368EFCAFC3D}"/>
    <dgm:cxn modelId="{7E3FB645-283F-43B7-89C6-0D15E9C864C1}" type="presParOf" srcId="{00388558-7802-4983-BF63-251E8F768196}" destId="{BBA69089-1DE7-4302-B5E7-C7862600669C}" srcOrd="0" destOrd="0" presId="urn:microsoft.com/office/officeart/2008/layout/LinedList"/>
    <dgm:cxn modelId="{800B5DCC-7762-43AA-A3E5-A449618C2883}" type="presParOf" srcId="{00388558-7802-4983-BF63-251E8F768196}" destId="{7F711435-405D-4A51-A202-03B461B75641}" srcOrd="1" destOrd="0" presId="urn:microsoft.com/office/officeart/2008/layout/LinedList"/>
    <dgm:cxn modelId="{B260DAE6-55DA-4CD0-99F0-A161740E6509}" type="presParOf" srcId="{7F711435-405D-4A51-A202-03B461B75641}" destId="{E2AFF50D-4BC9-4E66-86E4-DC169B09C1CE}" srcOrd="0" destOrd="0" presId="urn:microsoft.com/office/officeart/2008/layout/LinedList"/>
    <dgm:cxn modelId="{D90D9311-8DBD-4DED-B563-FE55F3CC2685}" type="presParOf" srcId="{7F711435-405D-4A51-A202-03B461B75641}" destId="{85761E29-9A9B-4009-85FA-74D05ED4F35F}" srcOrd="1" destOrd="0" presId="urn:microsoft.com/office/officeart/2008/layout/LinedList"/>
    <dgm:cxn modelId="{950EF177-6D94-4E27-AD8B-BC8449B44F3B}" type="presParOf" srcId="{00388558-7802-4983-BF63-251E8F768196}" destId="{DB478100-7BE2-4A68-9A15-79DDF5C91F54}" srcOrd="2" destOrd="0" presId="urn:microsoft.com/office/officeart/2008/layout/LinedList"/>
    <dgm:cxn modelId="{B8446E2D-17DC-4610-9DAB-12915331572C}" type="presParOf" srcId="{00388558-7802-4983-BF63-251E8F768196}" destId="{BB2AA836-EB30-4446-AD28-03FE065959C9}" srcOrd="3" destOrd="0" presId="urn:microsoft.com/office/officeart/2008/layout/LinedList"/>
    <dgm:cxn modelId="{07B0CE90-4ABA-43E7-9E58-AF3F3D60220E}" type="presParOf" srcId="{BB2AA836-EB30-4446-AD28-03FE065959C9}" destId="{B1597FF3-867B-4C72-9F72-BFD824E79CF3}" srcOrd="0" destOrd="0" presId="urn:microsoft.com/office/officeart/2008/layout/LinedList"/>
    <dgm:cxn modelId="{E1B0F23A-8C17-4AC5-85D5-2250075C85B8}" type="presParOf" srcId="{BB2AA836-EB30-4446-AD28-03FE065959C9}" destId="{ED34E15B-8E95-4364-AEB1-AB430176E182}" srcOrd="1" destOrd="0" presId="urn:microsoft.com/office/officeart/2008/layout/LinedList"/>
    <dgm:cxn modelId="{84EF9F60-6724-4810-B322-EE259E2E87BA}" type="presParOf" srcId="{00388558-7802-4983-BF63-251E8F768196}" destId="{72942686-58CA-498B-A911-172ACB201FAA}" srcOrd="4" destOrd="0" presId="urn:microsoft.com/office/officeart/2008/layout/LinedList"/>
    <dgm:cxn modelId="{15E5E15B-7BDA-42AA-9696-9F56E4EB8343}" type="presParOf" srcId="{00388558-7802-4983-BF63-251E8F768196}" destId="{B557A82F-9A97-4B78-ACA0-DFD939FD5821}" srcOrd="5" destOrd="0" presId="urn:microsoft.com/office/officeart/2008/layout/LinedList"/>
    <dgm:cxn modelId="{BC79AEAD-BFF2-4F3E-9593-AB75081E690A}" type="presParOf" srcId="{B557A82F-9A97-4B78-ACA0-DFD939FD5821}" destId="{C2DE97EC-623C-45DE-8C52-769028C31C2D}" srcOrd="0" destOrd="0" presId="urn:microsoft.com/office/officeart/2008/layout/LinedList"/>
    <dgm:cxn modelId="{822DBA8D-4C2B-481A-A6C0-F39268E1F01E}" type="presParOf" srcId="{B557A82F-9A97-4B78-ACA0-DFD939FD5821}" destId="{EF5BA79B-278D-4FDF-8B46-E65440C4F3CE}" srcOrd="1" destOrd="0" presId="urn:microsoft.com/office/officeart/2008/layout/LinedList"/>
    <dgm:cxn modelId="{6D167F99-8EFB-4176-BDD4-60F06D9B6F02}" type="presParOf" srcId="{00388558-7802-4983-BF63-251E8F768196}" destId="{CA769492-B480-4CCC-AFF8-60AD7A5A3184}" srcOrd="6" destOrd="0" presId="urn:microsoft.com/office/officeart/2008/layout/LinedList"/>
    <dgm:cxn modelId="{10A5C04D-2A03-41D0-B5F7-38FBA0833D96}" type="presParOf" srcId="{00388558-7802-4983-BF63-251E8F768196}" destId="{25A37756-5A5D-44C3-A8B2-D5CBB7AA2A1B}" srcOrd="7" destOrd="0" presId="urn:microsoft.com/office/officeart/2008/layout/LinedList"/>
    <dgm:cxn modelId="{529BD400-3EC0-425D-828D-96D13A28D483}" type="presParOf" srcId="{25A37756-5A5D-44C3-A8B2-D5CBB7AA2A1B}" destId="{84FB3F5D-787B-4B63-B8B7-723036F71D1A}" srcOrd="0" destOrd="0" presId="urn:microsoft.com/office/officeart/2008/layout/LinedList"/>
    <dgm:cxn modelId="{40FD32D1-70E3-4531-B33C-CDA663B0FE52}" type="presParOf" srcId="{25A37756-5A5D-44C3-A8B2-D5CBB7AA2A1B}" destId="{E899CBC1-3EE4-42DD-A735-660160D1026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FA7A0B-03D7-42BC-AD73-11DD2000A57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9C8558-1B6F-4F04-B520-5CB148A8A764}">
      <dgm:prSet custT="1"/>
      <dgm:spPr/>
      <dgm:t>
        <a:bodyPr/>
        <a:lstStyle/>
        <a:p>
          <a:r>
            <a:rPr lang="en-US" sz="2400" dirty="0"/>
            <a:t>Integration of western and global majority conceptions</a:t>
          </a:r>
        </a:p>
        <a:p>
          <a:r>
            <a:rPr lang="en-US" sz="2400" dirty="0"/>
            <a:t>(Reggio-Emilia globally, Portage Project---India)</a:t>
          </a:r>
        </a:p>
      </dgm:t>
    </dgm:pt>
    <dgm:pt modelId="{EF2AD910-9B67-4551-B48B-BC429EDCF907}" type="parTrans" cxnId="{E00C8A3C-BF56-4004-9FAA-C6ADDA101333}">
      <dgm:prSet/>
      <dgm:spPr/>
      <dgm:t>
        <a:bodyPr/>
        <a:lstStyle/>
        <a:p>
          <a:endParaRPr lang="en-US"/>
        </a:p>
      </dgm:t>
    </dgm:pt>
    <dgm:pt modelId="{40C88139-BC59-4757-8317-64C03B11A533}" type="sibTrans" cxnId="{E00C8A3C-BF56-4004-9FAA-C6ADDA101333}">
      <dgm:prSet/>
      <dgm:spPr/>
      <dgm:t>
        <a:bodyPr/>
        <a:lstStyle/>
        <a:p>
          <a:endParaRPr lang="en-US"/>
        </a:p>
      </dgm:t>
    </dgm:pt>
    <dgm:pt modelId="{0C42749D-FE26-4484-B46A-EAA1BC8AC08D}">
      <dgm:prSet custT="1"/>
      <dgm:spPr/>
      <dgm:t>
        <a:bodyPr/>
        <a:lstStyle/>
        <a:p>
          <a:r>
            <a:rPr lang="en-US" sz="2400" dirty="0"/>
            <a:t>Indigenous and cross-indigenous—what is particular and what may be similar across cultures (e.g., Risk and Protective Factors; historical trauma)</a:t>
          </a:r>
        </a:p>
      </dgm:t>
    </dgm:pt>
    <dgm:pt modelId="{13D77871-C308-4200-9DE9-7AA7D6015E41}" type="parTrans" cxnId="{29285B08-6FF0-44C5-8478-A12858DB345A}">
      <dgm:prSet/>
      <dgm:spPr/>
      <dgm:t>
        <a:bodyPr/>
        <a:lstStyle/>
        <a:p>
          <a:endParaRPr lang="en-US"/>
        </a:p>
      </dgm:t>
    </dgm:pt>
    <dgm:pt modelId="{922EA61A-F768-4176-86CA-D15897DF2752}" type="sibTrans" cxnId="{29285B08-6FF0-44C5-8478-A12858DB345A}">
      <dgm:prSet/>
      <dgm:spPr/>
      <dgm:t>
        <a:bodyPr/>
        <a:lstStyle/>
        <a:p>
          <a:endParaRPr lang="en-US"/>
        </a:p>
      </dgm:t>
    </dgm:pt>
    <dgm:pt modelId="{28BEDD60-8638-4A71-9E22-A7C7375FE534}">
      <dgm:prSet custT="1"/>
      <dgm:spPr/>
      <dgm:t>
        <a:bodyPr/>
        <a:lstStyle/>
        <a:p>
          <a:r>
            <a:rPr lang="en-US" sz="2400" dirty="0"/>
            <a:t>Employ pan-cultural theories to guide practices that have been tested across cultural communities (neo-constructivist perspectives, Vygotsky, ZPD; scaffolding)</a:t>
          </a:r>
        </a:p>
      </dgm:t>
    </dgm:pt>
    <dgm:pt modelId="{F5EAF15A-22BE-4614-82BC-1DD2645E68C8}" type="parTrans" cxnId="{99DB237F-0801-4114-84A1-4B57CCECA582}">
      <dgm:prSet/>
      <dgm:spPr/>
      <dgm:t>
        <a:bodyPr/>
        <a:lstStyle/>
        <a:p>
          <a:endParaRPr lang="en-US"/>
        </a:p>
      </dgm:t>
    </dgm:pt>
    <dgm:pt modelId="{FECA4D1F-2A80-48CB-9D4E-57B3E44D8DC5}" type="sibTrans" cxnId="{99DB237F-0801-4114-84A1-4B57CCECA582}">
      <dgm:prSet/>
      <dgm:spPr/>
      <dgm:t>
        <a:bodyPr/>
        <a:lstStyle/>
        <a:p>
          <a:endParaRPr lang="en-US"/>
        </a:p>
      </dgm:t>
    </dgm:pt>
    <dgm:pt modelId="{AF72F464-DBF8-490A-99CA-4471791F7BCD}" type="pres">
      <dgm:prSet presAssocID="{2AFA7A0B-03D7-42BC-AD73-11DD2000A571}" presName="vert0" presStyleCnt="0">
        <dgm:presLayoutVars>
          <dgm:dir/>
          <dgm:animOne val="branch"/>
          <dgm:animLvl val="lvl"/>
        </dgm:presLayoutVars>
      </dgm:prSet>
      <dgm:spPr/>
    </dgm:pt>
    <dgm:pt modelId="{45F9B87D-E891-4833-AFBC-2672C7557E05}" type="pres">
      <dgm:prSet presAssocID="{2D9C8558-1B6F-4F04-B520-5CB148A8A764}" presName="thickLine" presStyleLbl="alignNode1" presStyleIdx="0" presStyleCnt="3"/>
      <dgm:spPr/>
    </dgm:pt>
    <dgm:pt modelId="{90F976BE-EDF2-4AA6-849B-4F2008B18676}" type="pres">
      <dgm:prSet presAssocID="{2D9C8558-1B6F-4F04-B520-5CB148A8A764}" presName="horz1" presStyleCnt="0"/>
      <dgm:spPr/>
    </dgm:pt>
    <dgm:pt modelId="{7EFEFD3C-885D-4599-946C-9E18C0EBC795}" type="pres">
      <dgm:prSet presAssocID="{2D9C8558-1B6F-4F04-B520-5CB148A8A764}" presName="tx1" presStyleLbl="revTx" presStyleIdx="0" presStyleCnt="3"/>
      <dgm:spPr/>
    </dgm:pt>
    <dgm:pt modelId="{D5C27F02-903B-4BB7-BE32-F0D4A68C96B4}" type="pres">
      <dgm:prSet presAssocID="{2D9C8558-1B6F-4F04-B520-5CB148A8A764}" presName="vert1" presStyleCnt="0"/>
      <dgm:spPr/>
    </dgm:pt>
    <dgm:pt modelId="{52B4FAA4-0253-4FCA-80F1-532FD5B2AA59}" type="pres">
      <dgm:prSet presAssocID="{0C42749D-FE26-4484-B46A-EAA1BC8AC08D}" presName="thickLine" presStyleLbl="alignNode1" presStyleIdx="1" presStyleCnt="3"/>
      <dgm:spPr/>
    </dgm:pt>
    <dgm:pt modelId="{B5192257-C7F8-4408-9C07-A402FC824F38}" type="pres">
      <dgm:prSet presAssocID="{0C42749D-FE26-4484-B46A-EAA1BC8AC08D}" presName="horz1" presStyleCnt="0"/>
      <dgm:spPr/>
    </dgm:pt>
    <dgm:pt modelId="{35605895-9D06-4E99-AE56-A3BBF6E3CC8D}" type="pres">
      <dgm:prSet presAssocID="{0C42749D-FE26-4484-B46A-EAA1BC8AC08D}" presName="tx1" presStyleLbl="revTx" presStyleIdx="1" presStyleCnt="3"/>
      <dgm:spPr/>
    </dgm:pt>
    <dgm:pt modelId="{BA82F02F-3894-453D-83DB-B1F2E9F8A511}" type="pres">
      <dgm:prSet presAssocID="{0C42749D-FE26-4484-B46A-EAA1BC8AC08D}" presName="vert1" presStyleCnt="0"/>
      <dgm:spPr/>
    </dgm:pt>
    <dgm:pt modelId="{99D628C3-B127-40DB-A41F-B49B97EBC0A3}" type="pres">
      <dgm:prSet presAssocID="{28BEDD60-8638-4A71-9E22-A7C7375FE534}" presName="thickLine" presStyleLbl="alignNode1" presStyleIdx="2" presStyleCnt="3"/>
      <dgm:spPr/>
    </dgm:pt>
    <dgm:pt modelId="{FD87C5CE-73AC-4A69-80BB-46A8FD8060DF}" type="pres">
      <dgm:prSet presAssocID="{28BEDD60-8638-4A71-9E22-A7C7375FE534}" presName="horz1" presStyleCnt="0"/>
      <dgm:spPr/>
    </dgm:pt>
    <dgm:pt modelId="{2A2FFD6A-E7D0-40C5-83D0-2A8F5B909FEE}" type="pres">
      <dgm:prSet presAssocID="{28BEDD60-8638-4A71-9E22-A7C7375FE534}" presName="tx1" presStyleLbl="revTx" presStyleIdx="2" presStyleCnt="3"/>
      <dgm:spPr/>
    </dgm:pt>
    <dgm:pt modelId="{7546FB5C-546D-4827-90E1-27D9D97F77B5}" type="pres">
      <dgm:prSet presAssocID="{28BEDD60-8638-4A71-9E22-A7C7375FE534}" presName="vert1" presStyleCnt="0"/>
      <dgm:spPr/>
    </dgm:pt>
  </dgm:ptLst>
  <dgm:cxnLst>
    <dgm:cxn modelId="{29285B08-6FF0-44C5-8478-A12858DB345A}" srcId="{2AFA7A0B-03D7-42BC-AD73-11DD2000A571}" destId="{0C42749D-FE26-4484-B46A-EAA1BC8AC08D}" srcOrd="1" destOrd="0" parTransId="{13D77871-C308-4200-9DE9-7AA7D6015E41}" sibTransId="{922EA61A-F768-4176-86CA-D15897DF2752}"/>
    <dgm:cxn modelId="{E00C8A3C-BF56-4004-9FAA-C6ADDA101333}" srcId="{2AFA7A0B-03D7-42BC-AD73-11DD2000A571}" destId="{2D9C8558-1B6F-4F04-B520-5CB148A8A764}" srcOrd="0" destOrd="0" parTransId="{EF2AD910-9B67-4551-B48B-BC429EDCF907}" sibTransId="{40C88139-BC59-4757-8317-64C03B11A533}"/>
    <dgm:cxn modelId="{99DB237F-0801-4114-84A1-4B57CCECA582}" srcId="{2AFA7A0B-03D7-42BC-AD73-11DD2000A571}" destId="{28BEDD60-8638-4A71-9E22-A7C7375FE534}" srcOrd="2" destOrd="0" parTransId="{F5EAF15A-22BE-4614-82BC-1DD2645E68C8}" sibTransId="{FECA4D1F-2A80-48CB-9D4E-57B3E44D8DC5}"/>
    <dgm:cxn modelId="{DA8FCB8C-B54A-4235-A2AF-D4DE38B8332C}" type="presOf" srcId="{2AFA7A0B-03D7-42BC-AD73-11DD2000A571}" destId="{AF72F464-DBF8-490A-99CA-4471791F7BCD}" srcOrd="0" destOrd="0" presId="urn:microsoft.com/office/officeart/2008/layout/LinedList"/>
    <dgm:cxn modelId="{9A86098F-57DB-412E-8EBC-8986DF343E15}" type="presOf" srcId="{0C42749D-FE26-4484-B46A-EAA1BC8AC08D}" destId="{35605895-9D06-4E99-AE56-A3BBF6E3CC8D}" srcOrd="0" destOrd="0" presId="urn:microsoft.com/office/officeart/2008/layout/LinedList"/>
    <dgm:cxn modelId="{6273EDC0-56AD-4F21-96D6-7DDE18BC2221}" type="presOf" srcId="{28BEDD60-8638-4A71-9E22-A7C7375FE534}" destId="{2A2FFD6A-E7D0-40C5-83D0-2A8F5B909FEE}" srcOrd="0" destOrd="0" presId="urn:microsoft.com/office/officeart/2008/layout/LinedList"/>
    <dgm:cxn modelId="{08B14FCD-ED2C-4566-ACA0-FC9A645757A7}" type="presOf" srcId="{2D9C8558-1B6F-4F04-B520-5CB148A8A764}" destId="{7EFEFD3C-885D-4599-946C-9E18C0EBC795}" srcOrd="0" destOrd="0" presId="urn:microsoft.com/office/officeart/2008/layout/LinedList"/>
    <dgm:cxn modelId="{F9DCBFA0-2B87-4A1C-AA24-ED52E1C61C4D}" type="presParOf" srcId="{AF72F464-DBF8-490A-99CA-4471791F7BCD}" destId="{45F9B87D-E891-4833-AFBC-2672C7557E05}" srcOrd="0" destOrd="0" presId="urn:microsoft.com/office/officeart/2008/layout/LinedList"/>
    <dgm:cxn modelId="{635816EA-B3CC-4453-98A3-C24FC9BAF05F}" type="presParOf" srcId="{AF72F464-DBF8-490A-99CA-4471791F7BCD}" destId="{90F976BE-EDF2-4AA6-849B-4F2008B18676}" srcOrd="1" destOrd="0" presId="urn:microsoft.com/office/officeart/2008/layout/LinedList"/>
    <dgm:cxn modelId="{EB790219-3C31-4900-9551-B74AADB41CDF}" type="presParOf" srcId="{90F976BE-EDF2-4AA6-849B-4F2008B18676}" destId="{7EFEFD3C-885D-4599-946C-9E18C0EBC795}" srcOrd="0" destOrd="0" presId="urn:microsoft.com/office/officeart/2008/layout/LinedList"/>
    <dgm:cxn modelId="{8238AE63-5507-45FC-830F-6F440810DE38}" type="presParOf" srcId="{90F976BE-EDF2-4AA6-849B-4F2008B18676}" destId="{D5C27F02-903B-4BB7-BE32-F0D4A68C96B4}" srcOrd="1" destOrd="0" presId="urn:microsoft.com/office/officeart/2008/layout/LinedList"/>
    <dgm:cxn modelId="{B9647871-874B-4D93-B8B0-732914DAFE20}" type="presParOf" srcId="{AF72F464-DBF8-490A-99CA-4471791F7BCD}" destId="{52B4FAA4-0253-4FCA-80F1-532FD5B2AA59}" srcOrd="2" destOrd="0" presId="urn:microsoft.com/office/officeart/2008/layout/LinedList"/>
    <dgm:cxn modelId="{AA5F2902-2467-41A8-B91A-99EFDB84936A}" type="presParOf" srcId="{AF72F464-DBF8-490A-99CA-4471791F7BCD}" destId="{B5192257-C7F8-4408-9C07-A402FC824F38}" srcOrd="3" destOrd="0" presId="urn:microsoft.com/office/officeart/2008/layout/LinedList"/>
    <dgm:cxn modelId="{22C6674B-6C82-411F-A1EF-151100D8A1ED}" type="presParOf" srcId="{B5192257-C7F8-4408-9C07-A402FC824F38}" destId="{35605895-9D06-4E99-AE56-A3BBF6E3CC8D}" srcOrd="0" destOrd="0" presId="urn:microsoft.com/office/officeart/2008/layout/LinedList"/>
    <dgm:cxn modelId="{E31AF8C0-5F4B-48C0-B5B6-8A1560A17D42}" type="presParOf" srcId="{B5192257-C7F8-4408-9C07-A402FC824F38}" destId="{BA82F02F-3894-453D-83DB-B1F2E9F8A511}" srcOrd="1" destOrd="0" presId="urn:microsoft.com/office/officeart/2008/layout/LinedList"/>
    <dgm:cxn modelId="{18DE1B8A-F97B-4CA3-BC91-B68D92D8D81C}" type="presParOf" srcId="{AF72F464-DBF8-490A-99CA-4471791F7BCD}" destId="{99D628C3-B127-40DB-A41F-B49B97EBC0A3}" srcOrd="4" destOrd="0" presId="urn:microsoft.com/office/officeart/2008/layout/LinedList"/>
    <dgm:cxn modelId="{D42289A0-FC59-4F02-93DE-F4BBEC8F15DB}" type="presParOf" srcId="{AF72F464-DBF8-490A-99CA-4471791F7BCD}" destId="{FD87C5CE-73AC-4A69-80BB-46A8FD8060DF}" srcOrd="5" destOrd="0" presId="urn:microsoft.com/office/officeart/2008/layout/LinedList"/>
    <dgm:cxn modelId="{656FDB59-3816-4B2D-A7DA-C28828B8C910}" type="presParOf" srcId="{FD87C5CE-73AC-4A69-80BB-46A8FD8060DF}" destId="{2A2FFD6A-E7D0-40C5-83D0-2A8F5B909FEE}" srcOrd="0" destOrd="0" presId="urn:microsoft.com/office/officeart/2008/layout/LinedList"/>
    <dgm:cxn modelId="{3922963F-D26A-41B4-9C07-0C23AFD8D90F}" type="presParOf" srcId="{FD87C5CE-73AC-4A69-80BB-46A8FD8060DF}" destId="{7546FB5C-546D-4827-90E1-27D9D97F77B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332252-A08D-4A12-B1DF-9E620508889D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5326B9-CEDD-43B0-87F3-4AEDA4FE79E8}">
      <dgm:prSet/>
      <dgm:spPr/>
      <dgm:t>
        <a:bodyPr/>
        <a:lstStyle/>
        <a:p>
          <a:r>
            <a:rPr lang="en-US"/>
            <a:t>Empathy—acknowledging the child’s experience (child seen)</a:t>
          </a:r>
        </a:p>
      </dgm:t>
    </dgm:pt>
    <dgm:pt modelId="{B16CF35B-6A51-478A-B69A-183C37921762}" type="parTrans" cxnId="{2B68536B-28FF-4CD6-9B50-99528DAF0E0E}">
      <dgm:prSet/>
      <dgm:spPr/>
      <dgm:t>
        <a:bodyPr/>
        <a:lstStyle/>
        <a:p>
          <a:endParaRPr lang="en-US"/>
        </a:p>
      </dgm:t>
    </dgm:pt>
    <dgm:pt modelId="{EBF4B91C-7367-4288-9EAF-43AA08D7BF27}" type="sibTrans" cxnId="{2B68536B-28FF-4CD6-9B50-99528DAF0E0E}">
      <dgm:prSet/>
      <dgm:spPr/>
      <dgm:t>
        <a:bodyPr/>
        <a:lstStyle/>
        <a:p>
          <a:endParaRPr lang="en-US"/>
        </a:p>
      </dgm:t>
    </dgm:pt>
    <dgm:pt modelId="{9C27D569-2604-425A-960A-E29330C8EE98}">
      <dgm:prSet/>
      <dgm:spPr/>
      <dgm:t>
        <a:bodyPr/>
        <a:lstStyle/>
        <a:p>
          <a:r>
            <a:rPr lang="en-US"/>
            <a:t>How do you accomplish this?</a:t>
          </a:r>
        </a:p>
      </dgm:t>
    </dgm:pt>
    <dgm:pt modelId="{5EC618B0-B5BD-4B70-89F5-1C0D3792B872}" type="parTrans" cxnId="{82D67931-DE1A-4A9C-8F6A-19F07CFCDAC2}">
      <dgm:prSet/>
      <dgm:spPr/>
      <dgm:t>
        <a:bodyPr/>
        <a:lstStyle/>
        <a:p>
          <a:endParaRPr lang="en-US"/>
        </a:p>
      </dgm:t>
    </dgm:pt>
    <dgm:pt modelId="{3F24681E-D9E4-4962-A004-12E776E3712B}" type="sibTrans" cxnId="{82D67931-DE1A-4A9C-8F6A-19F07CFCDAC2}">
      <dgm:prSet/>
      <dgm:spPr/>
      <dgm:t>
        <a:bodyPr/>
        <a:lstStyle/>
        <a:p>
          <a:endParaRPr lang="en-US"/>
        </a:p>
      </dgm:t>
    </dgm:pt>
    <dgm:pt modelId="{311031AE-BCD9-45DB-B73A-BB6BB808D6A7}">
      <dgm:prSet/>
      <dgm:spPr/>
      <dgm:t>
        <a:bodyPr/>
        <a:lstStyle/>
        <a:p>
          <a:r>
            <a:rPr lang="en-US"/>
            <a:t>Name the feeling—You seem very frustrated. The child is understood!</a:t>
          </a:r>
        </a:p>
      </dgm:t>
    </dgm:pt>
    <dgm:pt modelId="{71E09B43-B733-419E-A6A7-4504F7F07AF7}" type="parTrans" cxnId="{3D0B17BF-3509-45A2-8533-7C8D8419E6A0}">
      <dgm:prSet/>
      <dgm:spPr/>
      <dgm:t>
        <a:bodyPr/>
        <a:lstStyle/>
        <a:p>
          <a:endParaRPr lang="en-US"/>
        </a:p>
      </dgm:t>
    </dgm:pt>
    <dgm:pt modelId="{09620D69-5896-4E0C-AE88-766E63333E0D}" type="sibTrans" cxnId="{3D0B17BF-3509-45A2-8533-7C8D8419E6A0}">
      <dgm:prSet/>
      <dgm:spPr/>
      <dgm:t>
        <a:bodyPr/>
        <a:lstStyle/>
        <a:p>
          <a:endParaRPr lang="en-US"/>
        </a:p>
      </dgm:t>
    </dgm:pt>
    <dgm:pt modelId="{6146699A-6239-4360-9483-ED26B847891E}">
      <dgm:prSet/>
      <dgm:spPr/>
      <dgm:t>
        <a:bodyPr/>
        <a:lstStyle/>
        <a:p>
          <a:r>
            <a:rPr lang="en-US"/>
            <a:t>Responding with empathy– helps to develop self-control, co-regulation</a:t>
          </a:r>
        </a:p>
      </dgm:t>
    </dgm:pt>
    <dgm:pt modelId="{99C9DF19-454A-4E8A-9DD1-4B174446C3D7}" type="parTrans" cxnId="{FF0AF869-C06B-4E9E-AC89-CFE624CBEDB5}">
      <dgm:prSet/>
      <dgm:spPr/>
      <dgm:t>
        <a:bodyPr/>
        <a:lstStyle/>
        <a:p>
          <a:endParaRPr lang="en-US"/>
        </a:p>
      </dgm:t>
    </dgm:pt>
    <dgm:pt modelId="{91E02BF7-DDC6-4F0A-A62B-F9CCF9746797}" type="sibTrans" cxnId="{FF0AF869-C06B-4E9E-AC89-CFE624CBEDB5}">
      <dgm:prSet/>
      <dgm:spPr/>
      <dgm:t>
        <a:bodyPr/>
        <a:lstStyle/>
        <a:p>
          <a:endParaRPr lang="en-US"/>
        </a:p>
      </dgm:t>
    </dgm:pt>
    <dgm:pt modelId="{8E055A3E-CDD4-4D41-B18B-C3709ABC5520}">
      <dgm:prSet/>
      <dgm:spPr/>
      <dgm:t>
        <a:bodyPr/>
        <a:lstStyle/>
        <a:p>
          <a:r>
            <a:rPr lang="en-US" dirty="0"/>
            <a:t>Describe the situation or desire—you wanted the drawing a certain way, but you could not!</a:t>
          </a:r>
        </a:p>
        <a:p>
          <a:r>
            <a:rPr lang="en-US"/>
            <a:t> This demonstrates </a:t>
          </a:r>
          <a:r>
            <a:rPr lang="en-US" dirty="0"/>
            <a:t>understanding and reasoning behind the feeling</a:t>
          </a:r>
        </a:p>
      </dgm:t>
    </dgm:pt>
    <dgm:pt modelId="{33FF592A-ADDF-414B-B412-211C3CAD6196}" type="parTrans" cxnId="{5A59CA00-50F7-41F6-9132-C64A448D59F1}">
      <dgm:prSet/>
      <dgm:spPr/>
      <dgm:t>
        <a:bodyPr/>
        <a:lstStyle/>
        <a:p>
          <a:endParaRPr lang="en-US"/>
        </a:p>
      </dgm:t>
    </dgm:pt>
    <dgm:pt modelId="{5E046CFD-2B7A-4678-870E-F47F6E10AB9E}" type="sibTrans" cxnId="{5A59CA00-50F7-41F6-9132-C64A448D59F1}">
      <dgm:prSet/>
      <dgm:spPr/>
      <dgm:t>
        <a:bodyPr/>
        <a:lstStyle/>
        <a:p>
          <a:endParaRPr lang="en-US"/>
        </a:p>
      </dgm:t>
    </dgm:pt>
    <dgm:pt modelId="{B77C4B88-2546-4194-B327-06CCC1A48DC0}">
      <dgm:prSet/>
      <dgm:spPr/>
      <dgm:t>
        <a:bodyPr/>
        <a:lstStyle/>
        <a:p>
          <a:r>
            <a:rPr lang="en-US"/>
            <a:t>Provide support and regulate---it is hard—you can manage.  Let’s breathe together</a:t>
          </a:r>
        </a:p>
      </dgm:t>
    </dgm:pt>
    <dgm:pt modelId="{52C15B47-4DC2-473D-9FE0-E19CADD238B2}" type="parTrans" cxnId="{5412603D-F29F-4CE4-848D-5A1F29034F1A}">
      <dgm:prSet/>
      <dgm:spPr/>
      <dgm:t>
        <a:bodyPr/>
        <a:lstStyle/>
        <a:p>
          <a:endParaRPr lang="en-US"/>
        </a:p>
      </dgm:t>
    </dgm:pt>
    <dgm:pt modelId="{EAADD290-F51A-44F6-9857-2D2EA1A19B1B}" type="sibTrans" cxnId="{5412603D-F29F-4CE4-848D-5A1F29034F1A}">
      <dgm:prSet/>
      <dgm:spPr/>
      <dgm:t>
        <a:bodyPr/>
        <a:lstStyle/>
        <a:p>
          <a:endParaRPr lang="en-US"/>
        </a:p>
      </dgm:t>
    </dgm:pt>
    <dgm:pt modelId="{A352B18B-0A12-4AD6-B069-EB171ED8F964}" type="pres">
      <dgm:prSet presAssocID="{09332252-A08D-4A12-B1DF-9E620508889D}" presName="Name0" presStyleCnt="0">
        <dgm:presLayoutVars>
          <dgm:dir/>
          <dgm:resizeHandles val="exact"/>
        </dgm:presLayoutVars>
      </dgm:prSet>
      <dgm:spPr/>
    </dgm:pt>
    <dgm:pt modelId="{CE5B7C68-CCD6-4247-8B3C-0C9734F3BD60}" type="pres">
      <dgm:prSet presAssocID="{135326B9-CEDD-43B0-87F3-4AEDA4FE79E8}" presName="node" presStyleLbl="node1" presStyleIdx="0" presStyleCnt="6">
        <dgm:presLayoutVars>
          <dgm:bulletEnabled val="1"/>
        </dgm:presLayoutVars>
      </dgm:prSet>
      <dgm:spPr/>
    </dgm:pt>
    <dgm:pt modelId="{4600BA57-65E1-49CE-93CD-18F801B78A92}" type="pres">
      <dgm:prSet presAssocID="{EBF4B91C-7367-4288-9EAF-43AA08D7BF27}" presName="sibTrans" presStyleLbl="sibTrans1D1" presStyleIdx="0" presStyleCnt="5"/>
      <dgm:spPr/>
    </dgm:pt>
    <dgm:pt modelId="{F7EC7718-0D3A-42F3-B82A-34FF1930FB04}" type="pres">
      <dgm:prSet presAssocID="{EBF4B91C-7367-4288-9EAF-43AA08D7BF27}" presName="connectorText" presStyleLbl="sibTrans1D1" presStyleIdx="0" presStyleCnt="5"/>
      <dgm:spPr/>
    </dgm:pt>
    <dgm:pt modelId="{678B9D28-5767-4246-86C0-54BBCB3C7C33}" type="pres">
      <dgm:prSet presAssocID="{9C27D569-2604-425A-960A-E29330C8EE98}" presName="node" presStyleLbl="node1" presStyleIdx="1" presStyleCnt="6">
        <dgm:presLayoutVars>
          <dgm:bulletEnabled val="1"/>
        </dgm:presLayoutVars>
      </dgm:prSet>
      <dgm:spPr/>
    </dgm:pt>
    <dgm:pt modelId="{FAC541AB-8254-4979-8264-7B98834D541F}" type="pres">
      <dgm:prSet presAssocID="{3F24681E-D9E4-4962-A004-12E776E3712B}" presName="sibTrans" presStyleLbl="sibTrans1D1" presStyleIdx="1" presStyleCnt="5"/>
      <dgm:spPr/>
    </dgm:pt>
    <dgm:pt modelId="{EF462129-9C66-495D-99EE-E28386218808}" type="pres">
      <dgm:prSet presAssocID="{3F24681E-D9E4-4962-A004-12E776E3712B}" presName="connectorText" presStyleLbl="sibTrans1D1" presStyleIdx="1" presStyleCnt="5"/>
      <dgm:spPr/>
    </dgm:pt>
    <dgm:pt modelId="{9D7AAF60-20C5-4B39-95B6-3DCDEA60F219}" type="pres">
      <dgm:prSet presAssocID="{311031AE-BCD9-45DB-B73A-BB6BB808D6A7}" presName="node" presStyleLbl="node1" presStyleIdx="2" presStyleCnt="6">
        <dgm:presLayoutVars>
          <dgm:bulletEnabled val="1"/>
        </dgm:presLayoutVars>
      </dgm:prSet>
      <dgm:spPr/>
    </dgm:pt>
    <dgm:pt modelId="{8F26A0B6-B1BB-40A7-9A19-343684E3F48A}" type="pres">
      <dgm:prSet presAssocID="{09620D69-5896-4E0C-AE88-766E63333E0D}" presName="sibTrans" presStyleLbl="sibTrans1D1" presStyleIdx="2" presStyleCnt="5"/>
      <dgm:spPr/>
    </dgm:pt>
    <dgm:pt modelId="{FDED8067-7A04-45FD-8D13-5E4672D06D75}" type="pres">
      <dgm:prSet presAssocID="{09620D69-5896-4E0C-AE88-766E63333E0D}" presName="connectorText" presStyleLbl="sibTrans1D1" presStyleIdx="2" presStyleCnt="5"/>
      <dgm:spPr/>
    </dgm:pt>
    <dgm:pt modelId="{87A8E185-0EE5-4683-BE34-6A95879EEB4E}" type="pres">
      <dgm:prSet presAssocID="{6146699A-6239-4360-9483-ED26B847891E}" presName="node" presStyleLbl="node1" presStyleIdx="3" presStyleCnt="6">
        <dgm:presLayoutVars>
          <dgm:bulletEnabled val="1"/>
        </dgm:presLayoutVars>
      </dgm:prSet>
      <dgm:spPr/>
    </dgm:pt>
    <dgm:pt modelId="{33BAE00F-49BD-486B-AD0D-76DA39EC30EF}" type="pres">
      <dgm:prSet presAssocID="{91E02BF7-DDC6-4F0A-A62B-F9CCF9746797}" presName="sibTrans" presStyleLbl="sibTrans1D1" presStyleIdx="3" presStyleCnt="5"/>
      <dgm:spPr/>
    </dgm:pt>
    <dgm:pt modelId="{5A1F9BAF-2D6A-47F6-BD7D-97A0DA42B70F}" type="pres">
      <dgm:prSet presAssocID="{91E02BF7-DDC6-4F0A-A62B-F9CCF9746797}" presName="connectorText" presStyleLbl="sibTrans1D1" presStyleIdx="3" presStyleCnt="5"/>
      <dgm:spPr/>
    </dgm:pt>
    <dgm:pt modelId="{8ACDA5BF-08B9-4336-9AEF-E284A8066785}" type="pres">
      <dgm:prSet presAssocID="{8E055A3E-CDD4-4D41-B18B-C3709ABC5520}" presName="node" presStyleLbl="node1" presStyleIdx="4" presStyleCnt="6">
        <dgm:presLayoutVars>
          <dgm:bulletEnabled val="1"/>
        </dgm:presLayoutVars>
      </dgm:prSet>
      <dgm:spPr/>
    </dgm:pt>
    <dgm:pt modelId="{01332339-BFCA-481E-9C27-42E1A8E4F5EF}" type="pres">
      <dgm:prSet presAssocID="{5E046CFD-2B7A-4678-870E-F47F6E10AB9E}" presName="sibTrans" presStyleLbl="sibTrans1D1" presStyleIdx="4" presStyleCnt="5"/>
      <dgm:spPr/>
    </dgm:pt>
    <dgm:pt modelId="{A0103DAF-1078-44E2-A2CC-7819AF6BDA1A}" type="pres">
      <dgm:prSet presAssocID="{5E046CFD-2B7A-4678-870E-F47F6E10AB9E}" presName="connectorText" presStyleLbl="sibTrans1D1" presStyleIdx="4" presStyleCnt="5"/>
      <dgm:spPr/>
    </dgm:pt>
    <dgm:pt modelId="{A01E5BAE-F139-40BF-8F47-5EBA9B672EEB}" type="pres">
      <dgm:prSet presAssocID="{B77C4B88-2546-4194-B327-06CCC1A48DC0}" presName="node" presStyleLbl="node1" presStyleIdx="5" presStyleCnt="6">
        <dgm:presLayoutVars>
          <dgm:bulletEnabled val="1"/>
        </dgm:presLayoutVars>
      </dgm:prSet>
      <dgm:spPr/>
    </dgm:pt>
  </dgm:ptLst>
  <dgm:cxnLst>
    <dgm:cxn modelId="{5A59CA00-50F7-41F6-9132-C64A448D59F1}" srcId="{09332252-A08D-4A12-B1DF-9E620508889D}" destId="{8E055A3E-CDD4-4D41-B18B-C3709ABC5520}" srcOrd="4" destOrd="0" parTransId="{33FF592A-ADDF-414B-B412-211C3CAD6196}" sibTransId="{5E046CFD-2B7A-4678-870E-F47F6E10AB9E}"/>
    <dgm:cxn modelId="{98083702-5947-46E7-B846-AF30783FE2D1}" type="presOf" srcId="{B77C4B88-2546-4194-B327-06CCC1A48DC0}" destId="{A01E5BAE-F139-40BF-8F47-5EBA9B672EEB}" srcOrd="0" destOrd="0" presId="urn:microsoft.com/office/officeart/2016/7/layout/RepeatingBendingProcessNew"/>
    <dgm:cxn modelId="{EF9FCB12-4E76-4647-909D-59FAB38A30EB}" type="presOf" srcId="{3F24681E-D9E4-4962-A004-12E776E3712B}" destId="{EF462129-9C66-495D-99EE-E28386218808}" srcOrd="1" destOrd="0" presId="urn:microsoft.com/office/officeart/2016/7/layout/RepeatingBendingProcessNew"/>
    <dgm:cxn modelId="{82D67931-DE1A-4A9C-8F6A-19F07CFCDAC2}" srcId="{09332252-A08D-4A12-B1DF-9E620508889D}" destId="{9C27D569-2604-425A-960A-E29330C8EE98}" srcOrd="1" destOrd="0" parTransId="{5EC618B0-B5BD-4B70-89F5-1C0D3792B872}" sibTransId="{3F24681E-D9E4-4962-A004-12E776E3712B}"/>
    <dgm:cxn modelId="{77498B39-67DE-440E-97AB-3468E9B6936D}" type="presOf" srcId="{91E02BF7-DDC6-4F0A-A62B-F9CCF9746797}" destId="{33BAE00F-49BD-486B-AD0D-76DA39EC30EF}" srcOrd="0" destOrd="0" presId="urn:microsoft.com/office/officeart/2016/7/layout/RepeatingBendingProcessNew"/>
    <dgm:cxn modelId="{5412603D-F29F-4CE4-848D-5A1F29034F1A}" srcId="{09332252-A08D-4A12-B1DF-9E620508889D}" destId="{B77C4B88-2546-4194-B327-06CCC1A48DC0}" srcOrd="5" destOrd="0" parTransId="{52C15B47-4DC2-473D-9FE0-E19CADD238B2}" sibTransId="{EAADD290-F51A-44F6-9857-2D2EA1A19B1B}"/>
    <dgm:cxn modelId="{280E3E62-27DD-4490-BD5C-7C27E08F317C}" type="presOf" srcId="{EBF4B91C-7367-4288-9EAF-43AA08D7BF27}" destId="{F7EC7718-0D3A-42F3-B82A-34FF1930FB04}" srcOrd="1" destOrd="0" presId="urn:microsoft.com/office/officeart/2016/7/layout/RepeatingBendingProcessNew"/>
    <dgm:cxn modelId="{37231367-6A72-4432-B55E-BBF748CF92DD}" type="presOf" srcId="{EBF4B91C-7367-4288-9EAF-43AA08D7BF27}" destId="{4600BA57-65E1-49CE-93CD-18F801B78A92}" srcOrd="0" destOrd="0" presId="urn:microsoft.com/office/officeart/2016/7/layout/RepeatingBendingProcessNew"/>
    <dgm:cxn modelId="{45BF7E48-5EC0-4C7D-ACA7-5A78BDBDB4A2}" type="presOf" srcId="{9C27D569-2604-425A-960A-E29330C8EE98}" destId="{678B9D28-5767-4246-86C0-54BBCB3C7C33}" srcOrd="0" destOrd="0" presId="urn:microsoft.com/office/officeart/2016/7/layout/RepeatingBendingProcessNew"/>
    <dgm:cxn modelId="{8348CC69-9708-4726-82A6-41D2DF447EBC}" type="presOf" srcId="{5E046CFD-2B7A-4678-870E-F47F6E10AB9E}" destId="{A0103DAF-1078-44E2-A2CC-7819AF6BDA1A}" srcOrd="1" destOrd="0" presId="urn:microsoft.com/office/officeart/2016/7/layout/RepeatingBendingProcessNew"/>
    <dgm:cxn modelId="{FF0AF869-C06B-4E9E-AC89-CFE624CBEDB5}" srcId="{09332252-A08D-4A12-B1DF-9E620508889D}" destId="{6146699A-6239-4360-9483-ED26B847891E}" srcOrd="3" destOrd="0" parTransId="{99C9DF19-454A-4E8A-9DD1-4B174446C3D7}" sibTransId="{91E02BF7-DDC6-4F0A-A62B-F9CCF9746797}"/>
    <dgm:cxn modelId="{2B68536B-28FF-4CD6-9B50-99528DAF0E0E}" srcId="{09332252-A08D-4A12-B1DF-9E620508889D}" destId="{135326B9-CEDD-43B0-87F3-4AEDA4FE79E8}" srcOrd="0" destOrd="0" parTransId="{B16CF35B-6A51-478A-B69A-183C37921762}" sibTransId="{EBF4B91C-7367-4288-9EAF-43AA08D7BF27}"/>
    <dgm:cxn modelId="{43D4A952-921B-48A9-8536-109BE9B069A1}" type="presOf" srcId="{09332252-A08D-4A12-B1DF-9E620508889D}" destId="{A352B18B-0A12-4AD6-B069-EB171ED8F964}" srcOrd="0" destOrd="0" presId="urn:microsoft.com/office/officeart/2016/7/layout/RepeatingBendingProcessNew"/>
    <dgm:cxn modelId="{6C90AC7F-8419-44CB-8D7B-0EE9EAD4D4B1}" type="presOf" srcId="{311031AE-BCD9-45DB-B73A-BB6BB808D6A7}" destId="{9D7AAF60-20C5-4B39-95B6-3DCDEA60F219}" srcOrd="0" destOrd="0" presId="urn:microsoft.com/office/officeart/2016/7/layout/RepeatingBendingProcessNew"/>
    <dgm:cxn modelId="{34492387-54BF-4E4B-9691-F69F02C056CC}" type="presOf" srcId="{3F24681E-D9E4-4962-A004-12E776E3712B}" destId="{FAC541AB-8254-4979-8264-7B98834D541F}" srcOrd="0" destOrd="0" presId="urn:microsoft.com/office/officeart/2016/7/layout/RepeatingBendingProcessNew"/>
    <dgm:cxn modelId="{2DBB1093-C290-4E07-8089-027B16D94FB7}" type="presOf" srcId="{135326B9-CEDD-43B0-87F3-4AEDA4FE79E8}" destId="{CE5B7C68-CCD6-4247-8B3C-0C9734F3BD60}" srcOrd="0" destOrd="0" presId="urn:microsoft.com/office/officeart/2016/7/layout/RepeatingBendingProcessNew"/>
    <dgm:cxn modelId="{3C87D3A4-68CA-40A0-87D5-24B775B4CA85}" type="presOf" srcId="{6146699A-6239-4360-9483-ED26B847891E}" destId="{87A8E185-0EE5-4683-BE34-6A95879EEB4E}" srcOrd="0" destOrd="0" presId="urn:microsoft.com/office/officeart/2016/7/layout/RepeatingBendingProcessNew"/>
    <dgm:cxn modelId="{615F33AE-2CE6-4F60-8C5A-9BE006537426}" type="presOf" srcId="{09620D69-5896-4E0C-AE88-766E63333E0D}" destId="{8F26A0B6-B1BB-40A7-9A19-343684E3F48A}" srcOrd="0" destOrd="0" presId="urn:microsoft.com/office/officeart/2016/7/layout/RepeatingBendingProcessNew"/>
    <dgm:cxn modelId="{3D0B17BF-3509-45A2-8533-7C8D8419E6A0}" srcId="{09332252-A08D-4A12-B1DF-9E620508889D}" destId="{311031AE-BCD9-45DB-B73A-BB6BB808D6A7}" srcOrd="2" destOrd="0" parTransId="{71E09B43-B733-419E-A6A7-4504F7F07AF7}" sibTransId="{09620D69-5896-4E0C-AE88-766E63333E0D}"/>
    <dgm:cxn modelId="{4BE43AC4-4804-4AFA-B600-44F8110AA03A}" type="presOf" srcId="{91E02BF7-DDC6-4F0A-A62B-F9CCF9746797}" destId="{5A1F9BAF-2D6A-47F6-BD7D-97A0DA42B70F}" srcOrd="1" destOrd="0" presId="urn:microsoft.com/office/officeart/2016/7/layout/RepeatingBendingProcessNew"/>
    <dgm:cxn modelId="{F934CBC8-02E5-4A4C-AD43-534BF0BC4734}" type="presOf" srcId="{5E046CFD-2B7A-4678-870E-F47F6E10AB9E}" destId="{01332339-BFCA-481E-9C27-42E1A8E4F5EF}" srcOrd="0" destOrd="0" presId="urn:microsoft.com/office/officeart/2016/7/layout/RepeatingBendingProcessNew"/>
    <dgm:cxn modelId="{FBD060CC-31E9-43D1-903B-D60095AB5611}" type="presOf" srcId="{8E055A3E-CDD4-4D41-B18B-C3709ABC5520}" destId="{8ACDA5BF-08B9-4336-9AEF-E284A8066785}" srcOrd="0" destOrd="0" presId="urn:microsoft.com/office/officeart/2016/7/layout/RepeatingBendingProcessNew"/>
    <dgm:cxn modelId="{1B58B1FA-D06D-4A35-8CBA-8291CFF81A8C}" type="presOf" srcId="{09620D69-5896-4E0C-AE88-766E63333E0D}" destId="{FDED8067-7A04-45FD-8D13-5E4672D06D75}" srcOrd="1" destOrd="0" presId="urn:microsoft.com/office/officeart/2016/7/layout/RepeatingBendingProcessNew"/>
    <dgm:cxn modelId="{B45D3860-82A4-4173-800A-0C209BDA4E78}" type="presParOf" srcId="{A352B18B-0A12-4AD6-B069-EB171ED8F964}" destId="{CE5B7C68-CCD6-4247-8B3C-0C9734F3BD60}" srcOrd="0" destOrd="0" presId="urn:microsoft.com/office/officeart/2016/7/layout/RepeatingBendingProcessNew"/>
    <dgm:cxn modelId="{54DCEDBF-D988-4E59-AB7A-48466146F681}" type="presParOf" srcId="{A352B18B-0A12-4AD6-B069-EB171ED8F964}" destId="{4600BA57-65E1-49CE-93CD-18F801B78A92}" srcOrd="1" destOrd="0" presId="urn:microsoft.com/office/officeart/2016/7/layout/RepeatingBendingProcessNew"/>
    <dgm:cxn modelId="{9AA4AE60-5E3B-4F9C-9A44-1167AEE5BBF3}" type="presParOf" srcId="{4600BA57-65E1-49CE-93CD-18F801B78A92}" destId="{F7EC7718-0D3A-42F3-B82A-34FF1930FB04}" srcOrd="0" destOrd="0" presId="urn:microsoft.com/office/officeart/2016/7/layout/RepeatingBendingProcessNew"/>
    <dgm:cxn modelId="{5DC1E039-C9C0-4CE2-A92D-48984C19E20B}" type="presParOf" srcId="{A352B18B-0A12-4AD6-B069-EB171ED8F964}" destId="{678B9D28-5767-4246-86C0-54BBCB3C7C33}" srcOrd="2" destOrd="0" presId="urn:microsoft.com/office/officeart/2016/7/layout/RepeatingBendingProcessNew"/>
    <dgm:cxn modelId="{42B31105-E6C7-42E2-BD69-5AF0459B0A4E}" type="presParOf" srcId="{A352B18B-0A12-4AD6-B069-EB171ED8F964}" destId="{FAC541AB-8254-4979-8264-7B98834D541F}" srcOrd="3" destOrd="0" presId="urn:microsoft.com/office/officeart/2016/7/layout/RepeatingBendingProcessNew"/>
    <dgm:cxn modelId="{E83AD8F8-5A0D-4A3D-A8E1-E83F82F5DF3C}" type="presParOf" srcId="{FAC541AB-8254-4979-8264-7B98834D541F}" destId="{EF462129-9C66-495D-99EE-E28386218808}" srcOrd="0" destOrd="0" presId="urn:microsoft.com/office/officeart/2016/7/layout/RepeatingBendingProcessNew"/>
    <dgm:cxn modelId="{E30194CB-A4CC-4BE7-9B0E-E094C98F7DE4}" type="presParOf" srcId="{A352B18B-0A12-4AD6-B069-EB171ED8F964}" destId="{9D7AAF60-20C5-4B39-95B6-3DCDEA60F219}" srcOrd="4" destOrd="0" presId="urn:microsoft.com/office/officeart/2016/7/layout/RepeatingBendingProcessNew"/>
    <dgm:cxn modelId="{1ADB63AE-0F2D-47E2-88C9-90C391E6D4AE}" type="presParOf" srcId="{A352B18B-0A12-4AD6-B069-EB171ED8F964}" destId="{8F26A0B6-B1BB-40A7-9A19-343684E3F48A}" srcOrd="5" destOrd="0" presId="urn:microsoft.com/office/officeart/2016/7/layout/RepeatingBendingProcessNew"/>
    <dgm:cxn modelId="{544B3176-7136-412E-A2B1-2B246E72BB40}" type="presParOf" srcId="{8F26A0B6-B1BB-40A7-9A19-343684E3F48A}" destId="{FDED8067-7A04-45FD-8D13-5E4672D06D75}" srcOrd="0" destOrd="0" presId="urn:microsoft.com/office/officeart/2016/7/layout/RepeatingBendingProcessNew"/>
    <dgm:cxn modelId="{184FB885-59C2-48DB-B906-4CCA98D2B67B}" type="presParOf" srcId="{A352B18B-0A12-4AD6-B069-EB171ED8F964}" destId="{87A8E185-0EE5-4683-BE34-6A95879EEB4E}" srcOrd="6" destOrd="0" presId="urn:microsoft.com/office/officeart/2016/7/layout/RepeatingBendingProcessNew"/>
    <dgm:cxn modelId="{8789755C-A0AC-49A7-916C-BED93673BC6B}" type="presParOf" srcId="{A352B18B-0A12-4AD6-B069-EB171ED8F964}" destId="{33BAE00F-49BD-486B-AD0D-76DA39EC30EF}" srcOrd="7" destOrd="0" presId="urn:microsoft.com/office/officeart/2016/7/layout/RepeatingBendingProcessNew"/>
    <dgm:cxn modelId="{BA9F0AD2-9BB2-4A88-94EA-FDC795395042}" type="presParOf" srcId="{33BAE00F-49BD-486B-AD0D-76DA39EC30EF}" destId="{5A1F9BAF-2D6A-47F6-BD7D-97A0DA42B70F}" srcOrd="0" destOrd="0" presId="urn:microsoft.com/office/officeart/2016/7/layout/RepeatingBendingProcessNew"/>
    <dgm:cxn modelId="{292D0D48-BABA-4B05-81A0-425CEC372A04}" type="presParOf" srcId="{A352B18B-0A12-4AD6-B069-EB171ED8F964}" destId="{8ACDA5BF-08B9-4336-9AEF-E284A8066785}" srcOrd="8" destOrd="0" presId="urn:microsoft.com/office/officeart/2016/7/layout/RepeatingBendingProcessNew"/>
    <dgm:cxn modelId="{918BCFB9-F2C7-4805-8FEA-04CE316A945C}" type="presParOf" srcId="{A352B18B-0A12-4AD6-B069-EB171ED8F964}" destId="{01332339-BFCA-481E-9C27-42E1A8E4F5EF}" srcOrd="9" destOrd="0" presId="urn:microsoft.com/office/officeart/2016/7/layout/RepeatingBendingProcessNew"/>
    <dgm:cxn modelId="{11D78517-7061-46A7-A524-58FE5BD98425}" type="presParOf" srcId="{01332339-BFCA-481E-9C27-42E1A8E4F5EF}" destId="{A0103DAF-1078-44E2-A2CC-7819AF6BDA1A}" srcOrd="0" destOrd="0" presId="urn:microsoft.com/office/officeart/2016/7/layout/RepeatingBendingProcessNew"/>
    <dgm:cxn modelId="{97456C6F-EC6A-43F1-B2F2-BCB9D473BD0D}" type="presParOf" srcId="{A352B18B-0A12-4AD6-B069-EB171ED8F964}" destId="{A01E5BAE-F139-40BF-8F47-5EBA9B672EEB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69089-1DE7-4302-B5E7-C7862600669C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AFF50D-4BC9-4E66-86E4-DC169B09C1CE}">
      <dsp:nvSpPr>
        <dsp:cNvPr id="0" name=""/>
        <dsp:cNvSpPr/>
      </dsp:nvSpPr>
      <dsp:spPr>
        <a:xfrm>
          <a:off x="0" y="0"/>
          <a:ext cx="8229600" cy="1097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Importation</a:t>
          </a:r>
        </a:p>
      </dsp:txBody>
      <dsp:txXfrm>
        <a:off x="0" y="0"/>
        <a:ext cx="8229600" cy="1097359"/>
      </dsp:txXfrm>
    </dsp:sp>
    <dsp:sp modelId="{DB478100-7BE2-4A68-9A15-79DDF5C91F54}">
      <dsp:nvSpPr>
        <dsp:cNvPr id="0" name=""/>
        <dsp:cNvSpPr/>
      </dsp:nvSpPr>
      <dsp:spPr>
        <a:xfrm>
          <a:off x="0" y="109735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597FF3-867B-4C72-9F72-BFD824E79CF3}">
      <dsp:nvSpPr>
        <dsp:cNvPr id="0" name=""/>
        <dsp:cNvSpPr/>
      </dsp:nvSpPr>
      <dsp:spPr>
        <a:xfrm>
          <a:off x="0" y="1097359"/>
          <a:ext cx="8229600" cy="1097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Implantation</a:t>
          </a:r>
        </a:p>
      </dsp:txBody>
      <dsp:txXfrm>
        <a:off x="0" y="1097359"/>
        <a:ext cx="8229600" cy="1097359"/>
      </dsp:txXfrm>
    </dsp:sp>
    <dsp:sp modelId="{72942686-58CA-498B-A911-172ACB201FAA}">
      <dsp:nvSpPr>
        <dsp:cNvPr id="0" name=""/>
        <dsp:cNvSpPr/>
      </dsp:nvSpPr>
      <dsp:spPr>
        <a:xfrm>
          <a:off x="0" y="2194718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DE97EC-623C-45DE-8C52-769028C31C2D}">
      <dsp:nvSpPr>
        <dsp:cNvPr id="0" name=""/>
        <dsp:cNvSpPr/>
      </dsp:nvSpPr>
      <dsp:spPr>
        <a:xfrm>
          <a:off x="0" y="2194718"/>
          <a:ext cx="8229600" cy="1097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Indigenization</a:t>
          </a:r>
        </a:p>
      </dsp:txBody>
      <dsp:txXfrm>
        <a:off x="0" y="2194718"/>
        <a:ext cx="8229600" cy="1097359"/>
      </dsp:txXfrm>
    </dsp:sp>
    <dsp:sp modelId="{CA769492-B480-4CCC-AFF8-60AD7A5A3184}">
      <dsp:nvSpPr>
        <dsp:cNvPr id="0" name=""/>
        <dsp:cNvSpPr/>
      </dsp:nvSpPr>
      <dsp:spPr>
        <a:xfrm>
          <a:off x="0" y="3292077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FB3F5D-787B-4B63-B8B7-723036F71D1A}">
      <dsp:nvSpPr>
        <dsp:cNvPr id="0" name=""/>
        <dsp:cNvSpPr/>
      </dsp:nvSpPr>
      <dsp:spPr>
        <a:xfrm>
          <a:off x="0" y="3292077"/>
          <a:ext cx="8229600" cy="1097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autochthonization</a:t>
          </a:r>
          <a:r>
            <a:rPr lang="en-US" sz="3000" kern="1200"/>
            <a:t> ( development of a “self-perpetuating discipline”)</a:t>
          </a:r>
        </a:p>
      </dsp:txBody>
      <dsp:txXfrm>
        <a:off x="0" y="3292077"/>
        <a:ext cx="8229600" cy="10973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F9B87D-E891-4833-AFBC-2672C7557E05}">
      <dsp:nvSpPr>
        <dsp:cNvPr id="0" name=""/>
        <dsp:cNvSpPr/>
      </dsp:nvSpPr>
      <dsp:spPr>
        <a:xfrm>
          <a:off x="0" y="1920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EFD3C-885D-4599-946C-9E18C0EBC795}">
      <dsp:nvSpPr>
        <dsp:cNvPr id="0" name=""/>
        <dsp:cNvSpPr/>
      </dsp:nvSpPr>
      <dsp:spPr>
        <a:xfrm>
          <a:off x="0" y="1920"/>
          <a:ext cx="7772400" cy="1309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Integration of western and global majority conceptions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(Reggio-Emilia globally, Portage Project---India)</a:t>
          </a:r>
        </a:p>
      </dsp:txBody>
      <dsp:txXfrm>
        <a:off x="0" y="1920"/>
        <a:ext cx="7772400" cy="1309464"/>
      </dsp:txXfrm>
    </dsp:sp>
    <dsp:sp modelId="{52B4FAA4-0253-4FCA-80F1-532FD5B2AA59}">
      <dsp:nvSpPr>
        <dsp:cNvPr id="0" name=""/>
        <dsp:cNvSpPr/>
      </dsp:nvSpPr>
      <dsp:spPr>
        <a:xfrm>
          <a:off x="0" y="1311385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605895-9D06-4E99-AE56-A3BBF6E3CC8D}">
      <dsp:nvSpPr>
        <dsp:cNvPr id="0" name=""/>
        <dsp:cNvSpPr/>
      </dsp:nvSpPr>
      <dsp:spPr>
        <a:xfrm>
          <a:off x="0" y="1311385"/>
          <a:ext cx="7772400" cy="1309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Indigenous and cross-indigenous—what is particular and what may be similar across cultures (e.g., Risk and Protective Factors; historical trauma)</a:t>
          </a:r>
        </a:p>
      </dsp:txBody>
      <dsp:txXfrm>
        <a:off x="0" y="1311385"/>
        <a:ext cx="7772400" cy="1309464"/>
      </dsp:txXfrm>
    </dsp:sp>
    <dsp:sp modelId="{99D628C3-B127-40DB-A41F-B49B97EBC0A3}">
      <dsp:nvSpPr>
        <dsp:cNvPr id="0" name=""/>
        <dsp:cNvSpPr/>
      </dsp:nvSpPr>
      <dsp:spPr>
        <a:xfrm>
          <a:off x="0" y="2620849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2FFD6A-E7D0-40C5-83D0-2A8F5B909FEE}">
      <dsp:nvSpPr>
        <dsp:cNvPr id="0" name=""/>
        <dsp:cNvSpPr/>
      </dsp:nvSpPr>
      <dsp:spPr>
        <a:xfrm>
          <a:off x="0" y="2620849"/>
          <a:ext cx="7772400" cy="1309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Employ pan-cultural theories to guide practices that have been tested across cultural communities (neo-constructivist perspectives, Vygotsky, ZPD; scaffolding)</a:t>
          </a:r>
        </a:p>
      </dsp:txBody>
      <dsp:txXfrm>
        <a:off x="0" y="2620849"/>
        <a:ext cx="7772400" cy="13094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00BA57-65E1-49CE-93CD-18F801B78A92}">
      <dsp:nvSpPr>
        <dsp:cNvPr id="0" name=""/>
        <dsp:cNvSpPr/>
      </dsp:nvSpPr>
      <dsp:spPr>
        <a:xfrm>
          <a:off x="2379359" y="1163435"/>
          <a:ext cx="5156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56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23511" y="1206424"/>
        <a:ext cx="27310" cy="5462"/>
      </dsp:txXfrm>
    </dsp:sp>
    <dsp:sp modelId="{CE5B7C68-CCD6-4247-8B3C-0C9734F3BD60}">
      <dsp:nvSpPr>
        <dsp:cNvPr id="0" name=""/>
        <dsp:cNvSpPr/>
      </dsp:nvSpPr>
      <dsp:spPr>
        <a:xfrm>
          <a:off x="6308" y="496700"/>
          <a:ext cx="2374850" cy="1424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370" tIns="122150" rIns="116370" bIns="12215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Empathy—acknowledging the child’s experience (child seen)</a:t>
          </a:r>
        </a:p>
      </dsp:txBody>
      <dsp:txXfrm>
        <a:off x="6308" y="496700"/>
        <a:ext cx="2374850" cy="1424910"/>
      </dsp:txXfrm>
    </dsp:sp>
    <dsp:sp modelId="{FAC541AB-8254-4979-8264-7B98834D541F}">
      <dsp:nvSpPr>
        <dsp:cNvPr id="0" name=""/>
        <dsp:cNvSpPr/>
      </dsp:nvSpPr>
      <dsp:spPr>
        <a:xfrm>
          <a:off x="5300425" y="1163435"/>
          <a:ext cx="5156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56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44577" y="1206424"/>
        <a:ext cx="27310" cy="5462"/>
      </dsp:txXfrm>
    </dsp:sp>
    <dsp:sp modelId="{678B9D28-5767-4246-86C0-54BBCB3C7C33}">
      <dsp:nvSpPr>
        <dsp:cNvPr id="0" name=""/>
        <dsp:cNvSpPr/>
      </dsp:nvSpPr>
      <dsp:spPr>
        <a:xfrm>
          <a:off x="2927374" y="496700"/>
          <a:ext cx="2374850" cy="1424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370" tIns="122150" rIns="116370" bIns="12215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How do you accomplish this?</a:t>
          </a:r>
        </a:p>
      </dsp:txBody>
      <dsp:txXfrm>
        <a:off x="2927374" y="496700"/>
        <a:ext cx="2374850" cy="1424910"/>
      </dsp:txXfrm>
    </dsp:sp>
    <dsp:sp modelId="{8F26A0B6-B1BB-40A7-9A19-343684E3F48A}">
      <dsp:nvSpPr>
        <dsp:cNvPr id="0" name=""/>
        <dsp:cNvSpPr/>
      </dsp:nvSpPr>
      <dsp:spPr>
        <a:xfrm>
          <a:off x="1193734" y="1919810"/>
          <a:ext cx="5842131" cy="515615"/>
        </a:xfrm>
        <a:custGeom>
          <a:avLst/>
          <a:gdLst/>
          <a:ahLst/>
          <a:cxnLst/>
          <a:rect l="0" t="0" r="0" b="0"/>
          <a:pathLst>
            <a:path>
              <a:moveTo>
                <a:pt x="5842131" y="0"/>
              </a:moveTo>
              <a:lnTo>
                <a:pt x="5842131" y="274907"/>
              </a:lnTo>
              <a:lnTo>
                <a:pt x="0" y="274907"/>
              </a:lnTo>
              <a:lnTo>
                <a:pt x="0" y="51561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968109" y="2174887"/>
        <a:ext cx="293380" cy="5462"/>
      </dsp:txXfrm>
    </dsp:sp>
    <dsp:sp modelId="{9D7AAF60-20C5-4B39-95B6-3DCDEA60F219}">
      <dsp:nvSpPr>
        <dsp:cNvPr id="0" name=""/>
        <dsp:cNvSpPr/>
      </dsp:nvSpPr>
      <dsp:spPr>
        <a:xfrm>
          <a:off x="5848440" y="496700"/>
          <a:ext cx="2374850" cy="1424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370" tIns="122150" rIns="116370" bIns="12215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Name the feeling—You seem very frustrated. The child is understood!</a:t>
          </a:r>
        </a:p>
      </dsp:txBody>
      <dsp:txXfrm>
        <a:off x="5848440" y="496700"/>
        <a:ext cx="2374850" cy="1424910"/>
      </dsp:txXfrm>
    </dsp:sp>
    <dsp:sp modelId="{33BAE00F-49BD-486B-AD0D-76DA39EC30EF}">
      <dsp:nvSpPr>
        <dsp:cNvPr id="0" name=""/>
        <dsp:cNvSpPr/>
      </dsp:nvSpPr>
      <dsp:spPr>
        <a:xfrm>
          <a:off x="2379359" y="3134561"/>
          <a:ext cx="5156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56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23511" y="3177550"/>
        <a:ext cx="27310" cy="5462"/>
      </dsp:txXfrm>
    </dsp:sp>
    <dsp:sp modelId="{87A8E185-0EE5-4683-BE34-6A95879EEB4E}">
      <dsp:nvSpPr>
        <dsp:cNvPr id="0" name=""/>
        <dsp:cNvSpPr/>
      </dsp:nvSpPr>
      <dsp:spPr>
        <a:xfrm>
          <a:off x="6308" y="2467826"/>
          <a:ext cx="2374850" cy="1424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370" tIns="122150" rIns="116370" bIns="12215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Responding with empathy– helps to develop self-control, co-regulation</a:t>
          </a:r>
        </a:p>
      </dsp:txBody>
      <dsp:txXfrm>
        <a:off x="6308" y="2467826"/>
        <a:ext cx="2374850" cy="1424910"/>
      </dsp:txXfrm>
    </dsp:sp>
    <dsp:sp modelId="{01332339-BFCA-481E-9C27-42E1A8E4F5EF}">
      <dsp:nvSpPr>
        <dsp:cNvPr id="0" name=""/>
        <dsp:cNvSpPr/>
      </dsp:nvSpPr>
      <dsp:spPr>
        <a:xfrm>
          <a:off x="5300425" y="3134561"/>
          <a:ext cx="5156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56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44577" y="3177550"/>
        <a:ext cx="27310" cy="5462"/>
      </dsp:txXfrm>
    </dsp:sp>
    <dsp:sp modelId="{8ACDA5BF-08B9-4336-9AEF-E284A8066785}">
      <dsp:nvSpPr>
        <dsp:cNvPr id="0" name=""/>
        <dsp:cNvSpPr/>
      </dsp:nvSpPr>
      <dsp:spPr>
        <a:xfrm>
          <a:off x="2927374" y="2467826"/>
          <a:ext cx="2374850" cy="1424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370" tIns="122150" rIns="116370" bIns="12215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Describe the situation or desire—you wanted the drawing a certain way, but you could not!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 This demonstrates </a:t>
          </a:r>
          <a:r>
            <a:rPr lang="en-US" sz="1200" kern="1200" dirty="0"/>
            <a:t>understanding and reasoning behind the feeling</a:t>
          </a:r>
        </a:p>
      </dsp:txBody>
      <dsp:txXfrm>
        <a:off x="2927374" y="2467826"/>
        <a:ext cx="2374850" cy="1424910"/>
      </dsp:txXfrm>
    </dsp:sp>
    <dsp:sp modelId="{A01E5BAE-F139-40BF-8F47-5EBA9B672EEB}">
      <dsp:nvSpPr>
        <dsp:cNvPr id="0" name=""/>
        <dsp:cNvSpPr/>
      </dsp:nvSpPr>
      <dsp:spPr>
        <a:xfrm>
          <a:off x="5848440" y="2467826"/>
          <a:ext cx="2374850" cy="1424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370" tIns="122150" rIns="116370" bIns="12215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Provide support and regulate---it is hard—you can manage.  Let’s breathe together</a:t>
          </a:r>
        </a:p>
      </dsp:txBody>
      <dsp:txXfrm>
        <a:off x="5848440" y="2467826"/>
        <a:ext cx="2374850" cy="1424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FE4106CD-9169-421E-9D76-47870554C7C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Krystoid" pitchFamily="8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AC1B355E-F869-4EFF-9AE8-77383F4C0C6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Krystoid" pitchFamily="8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7A072183-DB8F-4A0A-BCE8-2C75AB6C66C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Krystoid" pitchFamily="8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B7726376-F05B-42C0-9E08-1948982332F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Krystoid" pitchFamily="81" charset="-128"/>
              </a:defRPr>
            </a:lvl1pPr>
          </a:lstStyle>
          <a:p>
            <a:pPr>
              <a:defRPr/>
            </a:pPr>
            <a:fld id="{7F4BDCB4-B7F6-4FDE-87C1-1F2BC8934F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A58B954-6057-4EF1-9B23-27E241DFA9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E7E0CC-3C0A-4F41-9EC7-F793B03C978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C3507934-686D-43D5-8407-ABC59E1F1A2D}" type="datetimeFigureOut">
              <a:rPr lang="en-US"/>
              <a:pPr>
                <a:defRPr/>
              </a:pPr>
              <a:t>5/14/2026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4E002F6-5896-4B98-8C75-27EC499CCE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9A148F-0D67-451F-8230-91FD7FC4DA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728A68-E941-4E1C-8D1F-5FF022AA231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7D5CB7-79E9-4247-9A9B-C4599BD79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0B83D54-418D-467F-8C84-C8E20013E6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11C77AF8-B442-4EE3-B007-1FFC1AA737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56A375C9-9340-41A8-B57D-C425A3E372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81A5601E-6D62-4660-BA9E-22CA33BCD9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1C373AB-8ED3-40E7-A7EB-B92DAFC78C13}" type="slidenum">
              <a:rPr lang="en-US" altLang="en-US" sz="1200" smtClean="0">
                <a:cs typeface="Arial" panose="020B0604020202020204" pitchFamily="34" charset="0"/>
              </a:rPr>
              <a:pPr/>
              <a:t>1</a:t>
            </a:fld>
            <a:endParaRPr lang="en-US" altLang="en-US" sz="12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B83D54-418D-467F-8C84-C8E20013E6D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4574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B83D54-418D-467F-8C84-C8E20013E6D6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9595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B83D54-418D-467F-8C84-C8E20013E6D6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525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34290" indent="0" algn="r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>
            <a:extLst>
              <a:ext uri="{FF2B5EF4-FFF2-40B4-BE49-F238E27FC236}">
                <a16:creationId xmlns:a16="http://schemas.microsoft.com/office/drawing/2014/main" id="{A4923A52-225E-45E0-A299-245837F4A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>
            <a:extLst>
              <a:ext uri="{FF2B5EF4-FFF2-40B4-BE49-F238E27FC236}">
                <a16:creationId xmlns:a16="http://schemas.microsoft.com/office/drawing/2014/main" id="{5A3FD106-FA92-44D2-9C8D-E851AFA80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1BAD3FDD-C268-4F1C-91F2-C7C758AF9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48953D9C-4500-48BA-A1EA-3E33BD58CB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1582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04FB1EE6-967E-45C6-B589-D206523C6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9DE1922D-F777-4403-8F8B-A012811CC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7F6BC687-A8B7-41CC-A7DD-1A003EE00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2CD59-A70B-4DB8-A671-1F49E228C9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24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586A93A5-7D16-4B52-A3F1-C526F230A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E3A7246C-9C3A-4A15-BBA8-36BE03F85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A2F4FDCF-ABA1-4881-97AD-D625C8B53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E8620-FF43-406F-BC63-CE278DE527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7932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66CCE1DB-F340-43CA-9B93-1A4081198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E8B53A98-B670-4BA8-9F66-1F1B2864C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6DEF9F63-958F-4289-A0D9-FE2452901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CF7F7-F47C-4D91-A6F9-C15FDDAC96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0826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2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1650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93041-CB09-44A4-AB33-8A5288585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92DFE-F4D5-440B-BBC9-93D2D1582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FF516-F512-40B6-B118-AD07CFFDF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4F7BC26B-CAF1-493D-BB3D-CB0673BCDD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6216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9139C5B0-48BC-4C4E-A946-938CCD2B9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30B43848-CF31-4A9A-8AEF-3A93B9D0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01D2DFAC-7861-4EF3-BA56-7540C8309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EE0F8-F2FA-480E-8637-6C0D0E32FA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8799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1B015340-CFDD-4D68-831E-EB07EF936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6C34058F-FFE6-401D-B2A6-6B9E22EAF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D959A7D5-F2EA-4D9E-998B-9F9D37E3D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5D906-2DA1-4F8E-8BD0-0915625F38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8739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375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4663D77A-7C0A-4561-BAFA-E0F8CD655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02A51E1E-FEEE-4C48-BF24-3B6FE07A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EC51DEDF-262C-4706-85D9-D11B3DC9C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5CE73-BF41-4F6E-A587-AEF0A49AB0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642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CB653569-303B-4268-A43F-E3B34AB5A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D2F54DC9-311B-4F4A-A2FF-B166F4EF3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2BBA8F72-3123-4D12-AD2D-AAA1D532E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AC440-D6A2-4A05-9AD2-2882B4A48E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3930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195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050"/>
            </a:lvl1pPr>
            <a:lvl2pPr indent="0" algn="l">
              <a:buNone/>
              <a:defRPr sz="900"/>
            </a:lvl2pPr>
            <a:lvl3pPr indent="0" algn="l">
              <a:buNone/>
              <a:defRPr sz="750"/>
            </a:lvl3pPr>
            <a:lvl4pPr indent="0" algn="l">
              <a:buNone/>
              <a:defRPr sz="675"/>
            </a:lvl4pPr>
            <a:lvl5pPr indent="0" algn="l">
              <a:buNone/>
              <a:defRPr sz="67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100"/>
            </a:lvl1pPr>
            <a:lvl2pPr>
              <a:defRPr sz="1950"/>
            </a:lvl2pPr>
            <a:lvl3pPr>
              <a:defRPr sz="1800"/>
            </a:lvl3pPr>
            <a:lvl4pPr>
              <a:defRPr sz="1500"/>
            </a:lvl4pPr>
            <a:lvl5pPr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4426F500-F88A-4BF8-9802-F6C0583BE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4D47D94B-E0E5-49CA-8852-AFA75C88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322DADB6-8010-42E9-85E0-4B43841F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2EEC9-DD40-46AC-93C5-192CE22525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8338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>
            <a:extLst>
              <a:ext uri="{FF2B5EF4-FFF2-40B4-BE49-F238E27FC236}">
                <a16:creationId xmlns:a16="http://schemas.microsoft.com/office/drawing/2014/main" id="{52C680A8-B2B2-42DD-B9F3-3922828F6308}"/>
              </a:ext>
            </a:extLst>
          </p:cNvPr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0A774256-B931-4371-A817-ACF2C02A1AB5}"/>
              </a:ext>
            </a:extLst>
          </p:cNvPr>
          <p:cNvSpPr/>
          <p:nvPr/>
        </p:nvSpPr>
        <p:spPr>
          <a:xfrm rot="420000" flipV="1">
            <a:off x="8004176" y="5359402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0DE935E1-BE1E-489A-AFED-464BFCD85A2C}"/>
              </a:ext>
            </a:extLst>
          </p:cNvPr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 dirty="0">
              <a:latin typeface="+mn-lt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CB578577-5B99-45D0-9B59-C4C04E52DB79}"/>
              </a:ext>
            </a:extLst>
          </p:cNvPr>
          <p:cNvSpPr>
            <a:spLocks/>
          </p:cNvSpPr>
          <p:nvPr/>
        </p:nvSpPr>
        <p:spPr bwMode="auto">
          <a:xfrm flipV="1">
            <a:off x="4381500" y="621982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8"/>
            <a:ext cx="2212848" cy="1582621"/>
          </a:xfrm>
        </p:spPr>
        <p:txBody>
          <a:bodyPr lIns="45720" rIns="45720" bIns="45720"/>
          <a:lstStyle>
            <a:lvl1pPr algn="l">
              <a:buNone/>
              <a:defRPr sz="15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188"/>
              </a:spcBef>
              <a:buFontTx/>
              <a:buNone/>
              <a:defRPr sz="975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50D5A14E-0B77-48E1-A32F-441C5EF92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F72F70DF-40B5-4E06-8B9F-614BB447D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2C963E3C-92EA-4982-B76B-8917DE7F3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6E195-A144-428C-B286-F0B87AACFA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593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9890A8A7-2445-4480-98FC-237EF7F93437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 dirty="0">
              <a:latin typeface="+mn-lt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FFEDC1DF-87BD-4D78-B458-D1ACD1A3C01C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 dirty="0">
              <a:latin typeface="+mn-lt"/>
            </a:endParaRPr>
          </a:p>
        </p:txBody>
      </p:sp>
      <p:sp>
        <p:nvSpPr>
          <p:cNvPr id="1028" name="Title Placeholder 8">
            <a:extLst>
              <a:ext uri="{FF2B5EF4-FFF2-40B4-BE49-F238E27FC236}">
                <a16:creationId xmlns:a16="http://schemas.microsoft.com/office/drawing/2014/main" id="{2918D5F6-3D6E-4C9C-8133-213FF19D921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29">
            <a:extLst>
              <a:ext uri="{FF2B5EF4-FFF2-40B4-BE49-F238E27FC236}">
                <a16:creationId xmlns:a16="http://schemas.microsoft.com/office/drawing/2014/main" id="{C57E3546-5B7F-4981-8358-DCD71A51E4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5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87B0FC35-38A2-4771-A12E-8D05A40E3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900">
                <a:solidFill>
                  <a:schemeClr val="tx2">
                    <a:shade val="90000"/>
                  </a:schemeClr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27B14347-A6BD-4BFD-BF5B-156F38D2FE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900">
                <a:solidFill>
                  <a:schemeClr val="tx2">
                    <a:shade val="90000"/>
                  </a:schemeClr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86762BE-F445-4CE0-A389-F2D7E5B0A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045C75"/>
                </a:solidFill>
              </a:defRPr>
            </a:lvl1pPr>
          </a:lstStyle>
          <a:p>
            <a:pPr>
              <a:defRPr/>
            </a:pPr>
            <a:fld id="{279568BD-9E44-45AD-8C87-24C928486F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3" name="Group 1">
            <a:extLst>
              <a:ext uri="{FF2B5EF4-FFF2-40B4-BE49-F238E27FC236}">
                <a16:creationId xmlns:a16="http://schemas.microsoft.com/office/drawing/2014/main" id="{E0EA44E7-B592-4B7D-AD00-3C777F5496DF}"/>
              </a:ext>
            </a:extLst>
          </p:cNvPr>
          <p:cNvGrpSpPr>
            <a:grpSpLocks/>
          </p:cNvGrpSpPr>
          <p:nvPr/>
        </p:nvGrpSpPr>
        <p:grpSpPr bwMode="auto">
          <a:xfrm>
            <a:off x="-19049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37FC9FB-85C8-42DA-89B9-4F71043697C6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sz="1800" dirty="0">
                <a:latin typeface="Times New Roman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2D9FB6D-2311-469D-BB04-6EEFE30A95FD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sz="1800" dirty="0">
                <a:latin typeface="Times New Roman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4" r:id="rId1"/>
    <p:sldLayoutId id="2147485385" r:id="rId2"/>
    <p:sldLayoutId id="2147485395" r:id="rId3"/>
    <p:sldLayoutId id="2147485386" r:id="rId4"/>
    <p:sldLayoutId id="2147485387" r:id="rId5"/>
    <p:sldLayoutId id="2147485388" r:id="rId6"/>
    <p:sldLayoutId id="2147485389" r:id="rId7"/>
    <p:sldLayoutId id="2147485390" r:id="rId8"/>
    <p:sldLayoutId id="2147485396" r:id="rId9"/>
    <p:sldLayoutId id="2147485391" r:id="rId10"/>
    <p:sldLayoutId id="214748539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75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</a:defRPr>
      </a:lvl9pPr>
    </p:titleStyle>
    <p:bodyStyle>
      <a:lvl1pPr marL="204788" indent="-204788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79822" indent="-18454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4547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890588" indent="-157163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096566" indent="-157163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303020" indent="-15773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indent="-13716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645920" indent="-137160" algn="l" rtl="0" eaLnBrk="1" latinLnBrk="0" hangingPunct="1">
        <a:spcBef>
          <a:spcPct val="20000"/>
        </a:spcBef>
        <a:buClr>
          <a:schemeClr val="tx2"/>
        </a:buClr>
        <a:buChar char="•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51660" indent="-13716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0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African+Caribbean+families&amp;source=images&amp;cd=&amp;cad=rja&amp;docid=1x9SMOXFEOxxBM&amp;tbnid=up-W5ePDxHQKzM:&amp;ved=0CAUQjRw&amp;url=http%3A%2F%2Fwww.voice-online.co.uk%2Farticle%2Feight-most-serious-health-risks-your-family-may-face&amp;ei=Wt8mUYmKNaix0QH374CYDw&amp;bvm=bv.42768644,d.dmQ&amp;psig=AFQjCNE40kY4CxISH2Bbwwam3SDqfLVKOw&amp;ust=1361588431465938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6391B12C-E340-4CFB-98D9-48E76B072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" b="14748"/>
          <a:stretch>
            <a:fillRect/>
          </a:stretch>
        </p:blipFill>
        <p:spPr bwMode="auto">
          <a:xfrm>
            <a:off x="152400" y="402265"/>
            <a:ext cx="8686800" cy="2845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>
            <a:extLst>
              <a:ext uri="{FF2B5EF4-FFF2-40B4-BE49-F238E27FC236}">
                <a16:creationId xmlns:a16="http://schemas.microsoft.com/office/drawing/2014/main" id="{515B53B5-8A7E-494E-AA88-8E3B76D9C0A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28650" y="1251145"/>
            <a:ext cx="7448550" cy="3057877"/>
          </a:xfrm>
        </p:spPr>
        <p:txBody>
          <a:bodyPr lIns="68580" tIns="34290" rIns="68580" bIns="34290" rtlCol="0">
            <a:normAutofit/>
          </a:bodyPr>
          <a:lstStyle/>
          <a:p>
            <a:pPr algn="l">
              <a:defRPr/>
            </a:pPr>
            <a:br>
              <a:rPr lang="en-US" sz="975" dirty="0">
                <a:solidFill>
                  <a:srgbClr val="FFFFFF"/>
                </a:solidFill>
              </a:rPr>
            </a:br>
            <a:br>
              <a:rPr lang="en-US" sz="975" dirty="0">
                <a:solidFill>
                  <a:srgbClr val="FFFFFF"/>
                </a:solidFill>
              </a:rPr>
            </a:br>
            <a:br>
              <a:rPr lang="en-US" sz="975" dirty="0">
                <a:solidFill>
                  <a:srgbClr val="FFFFFF"/>
                </a:solidFill>
              </a:rPr>
            </a:br>
            <a:br>
              <a:rPr lang="en-US" sz="975" dirty="0">
                <a:solidFill>
                  <a:srgbClr val="FFFFFF"/>
                </a:solidFill>
              </a:rPr>
            </a:br>
            <a:br>
              <a:rPr lang="en-US" sz="975" dirty="0">
                <a:solidFill>
                  <a:srgbClr val="FFFFFF"/>
                </a:solidFill>
              </a:rPr>
            </a:br>
            <a:br>
              <a:rPr lang="en-US" sz="975" dirty="0">
                <a:solidFill>
                  <a:srgbClr val="FFFFFF"/>
                </a:solidFill>
              </a:rPr>
            </a:br>
            <a:br>
              <a:rPr lang="en-US" sz="975" dirty="0">
                <a:solidFill>
                  <a:srgbClr val="FFFFFF"/>
                </a:solidFill>
              </a:rPr>
            </a:br>
            <a:br>
              <a:rPr lang="en-US" sz="975" dirty="0">
                <a:solidFill>
                  <a:srgbClr val="FFFFFF"/>
                </a:solidFill>
              </a:rPr>
            </a:br>
            <a:br>
              <a:rPr lang="en-US" sz="975" dirty="0">
                <a:solidFill>
                  <a:srgbClr val="FFFFFF"/>
                </a:solidFill>
              </a:rPr>
            </a:br>
            <a:br>
              <a:rPr lang="en-US" sz="975" dirty="0">
                <a:solidFill>
                  <a:srgbClr val="FFFFFF"/>
                </a:solidFill>
              </a:rPr>
            </a:br>
            <a:br>
              <a:rPr lang="en-US" sz="975" dirty="0">
                <a:solidFill>
                  <a:srgbClr val="FFFFFF"/>
                </a:solidFill>
              </a:rPr>
            </a:br>
            <a:br>
              <a:rPr lang="en-US" sz="975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Indigenizing Early Childhood Education in the Caribbean Region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1D0FB40-3094-4EB2-B9B6-BC732BF9942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28651" y="4495800"/>
            <a:ext cx="7524750" cy="1981200"/>
          </a:xfrm>
        </p:spPr>
        <p:txBody>
          <a:bodyPr lIns="68580" tIns="34290" rIns="68580" bIns="34290">
            <a:normAutofit fontScale="92500" lnSpcReduction="10000"/>
          </a:bodyPr>
          <a:lstStyle/>
          <a:p>
            <a:pPr marR="0" indent="-17145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500" b="1" dirty="0">
              <a:solidFill>
                <a:srgbClr val="FFFFFF"/>
              </a:solidFill>
              <a:effectLst>
                <a:outerShdw blurRad="38100" dist="38100" dir="2700000" algn="tl">
                  <a:srgbClr val="04617B"/>
                </a:outerShdw>
              </a:effectLst>
            </a:endParaRPr>
          </a:p>
          <a:p>
            <a:pPr marR="0" indent="-171450" algn="l">
              <a:lnSpc>
                <a:spcPct val="90000"/>
              </a:lnSpc>
            </a:pPr>
            <a:r>
              <a:rPr lang="en-US" altLang="en-US" sz="19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Jaipaul L. Roopnarine, Ph.D.</a:t>
            </a:r>
          </a:p>
          <a:p>
            <a:pPr marR="0" indent="-171450" algn="l">
              <a:lnSpc>
                <a:spcPct val="90000"/>
              </a:lnSpc>
            </a:pPr>
            <a:r>
              <a:rPr lang="en-US" altLang="en-US" sz="19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 of Human Development and Family Science</a:t>
            </a:r>
          </a:p>
          <a:p>
            <a:pPr marR="0" indent="-171450" algn="l">
              <a:lnSpc>
                <a:spcPct val="90000"/>
              </a:lnSpc>
            </a:pPr>
            <a:r>
              <a:rPr lang="en-US" altLang="en-US" sz="19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Syracuse University, Syracuse , New York</a:t>
            </a:r>
          </a:p>
          <a:p>
            <a:pPr marR="0" indent="-171450" algn="l">
              <a:lnSpc>
                <a:spcPct val="90000"/>
              </a:lnSpc>
            </a:pPr>
            <a:r>
              <a:rPr lang="en-US" altLang="en-US" sz="19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 Extraordinary of Developmental Psychology Anton de Kom University of Suriname</a:t>
            </a:r>
          </a:p>
          <a:p>
            <a:pPr marR="0" indent="-171450" algn="l">
              <a:lnSpc>
                <a:spcPct val="90000"/>
              </a:lnSpc>
            </a:pPr>
            <a:r>
              <a:rPr lang="en-US" altLang="en-US" sz="19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Professor, University of Guyana </a:t>
            </a:r>
          </a:p>
          <a:p>
            <a:pPr marR="0" indent="-17145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500" b="1" dirty="0">
              <a:solidFill>
                <a:srgbClr val="FFFFFF"/>
              </a:solidFill>
            </a:endParaRPr>
          </a:p>
        </p:txBody>
      </p:sp>
      <p:sp>
        <p:nvSpPr>
          <p:cNvPr id="7173" name="AutoShape 2" descr="Image result for images of kaieteur falls">
            <a:extLst>
              <a:ext uri="{FF2B5EF4-FFF2-40B4-BE49-F238E27FC236}">
                <a16:creationId xmlns:a16="http://schemas.microsoft.com/office/drawing/2014/main" id="{0A46563B-E448-4223-80FA-3C27054A97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86050" y="1143000"/>
            <a:ext cx="125095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5E915228-0D66-4F0C-87B3-41861D63A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Conceptualizing ECE in Cultural Context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61A5DA32-C562-4EF0-9E18-A7C8664F0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dirty="0"/>
              <a:t>Ethno-theories or internal working models of ECE practices and benefits (parents and educators) </a:t>
            </a:r>
          </a:p>
          <a:p>
            <a:r>
              <a:rPr lang="en-US" altLang="en-US" sz="2000" dirty="0"/>
              <a:t>Conceptions of childhood and developmental expectations </a:t>
            </a:r>
          </a:p>
          <a:p>
            <a:r>
              <a:rPr lang="en-US" altLang="en-US" sz="2000" dirty="0" err="1"/>
              <a:t>Biodevelopmental</a:t>
            </a:r>
            <a:r>
              <a:rPr lang="en-US" altLang="en-US" sz="2000" dirty="0"/>
              <a:t> model—processes within the family as laying the foundation for children’s cognitive and social </a:t>
            </a:r>
            <a:r>
              <a:rPr lang="en-US" altLang="en-US" sz="2000"/>
              <a:t>development </a:t>
            </a:r>
            <a:endParaRPr lang="en-US" altLang="en-US" sz="2000" dirty="0"/>
          </a:p>
          <a:p>
            <a:r>
              <a:rPr lang="en-US" altLang="en-US" sz="2000" dirty="0"/>
              <a:t>Intentional parenting for equity and justice (discontinuity and continuity between home and ECE environments (toys, materials), bias, racial and ethnic-socialization toward a just and equitable world (color consciousness)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84683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B6E9A-02AA-CA21-EF31-0CB1D0FEA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Belief Systems About Early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16653-0DB7-3AC4-375D-A279F792B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Early developmental expectations of preschool-aged children</a:t>
            </a:r>
          </a:p>
          <a:p>
            <a:r>
              <a:rPr lang="en-US" sz="2000" dirty="0"/>
              <a:t>Parents and early childhood personnel hold unrealistic expectations of children</a:t>
            </a:r>
          </a:p>
          <a:p>
            <a:r>
              <a:rPr lang="en-US" sz="2000" dirty="0"/>
              <a:t>Beliefs about play and its role in cognitive and social development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790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52A4E3-E7B0-76BA-0915-E1BAE0143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819133" y="-266700"/>
            <a:ext cx="5505733" cy="739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24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4510B3-167F-E1EF-551A-C882C397B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641609" y="1844791"/>
            <a:ext cx="5607338" cy="34417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2DA453-D957-693C-1CA7-706CF1E17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1" y="1143000"/>
            <a:ext cx="39624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082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51027C-C73B-234A-9165-325FAE571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231634"/>
            <a:ext cx="3505200" cy="5169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243295-A0F1-96C2-5855-D2F1C4959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141507" y="1811495"/>
            <a:ext cx="5397764" cy="329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81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5C867-9312-3C8E-EC27-5BC689D90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ECE and Risk and Protective Factors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0218A-0A24-D8CE-40AD-6421AAEE8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ECE cannot be viewed independent of risk and protective factors</a:t>
            </a:r>
          </a:p>
          <a:p>
            <a:r>
              <a:rPr lang="en-US" dirty="0"/>
              <a:t>Family resources (educational materials, income and </a:t>
            </a:r>
            <a:r>
              <a:rPr lang="en-US"/>
              <a:t>educational levels)</a:t>
            </a:r>
            <a:endParaRPr lang="en-US" dirty="0"/>
          </a:p>
          <a:p>
            <a:r>
              <a:rPr lang="en-US" dirty="0"/>
              <a:t>Family functioning (e.g., mental health, IPV, partner support and affection, conflict resolution strategies)</a:t>
            </a:r>
          </a:p>
          <a:p>
            <a:r>
              <a:rPr lang="en-US" dirty="0"/>
              <a:t>Parenting practices (e.g., guidance methods, cognitive engagement)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677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 descr="A diagram of a parent-child development&#10;&#10;AI-generated content may be incorrect.">
            <a:extLst>
              <a:ext uri="{FF2B5EF4-FFF2-40B4-BE49-F238E27FC236}">
                <a16:creationId xmlns:a16="http://schemas.microsoft.com/office/drawing/2014/main" id="{58139DDD-F24A-5ED3-C985-BA4A89D84F7C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200" y="1200150"/>
            <a:ext cx="6705600" cy="44577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953641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partner support and affection&#10;&#10;AI-generated content may be incorrect.">
            <a:extLst>
              <a:ext uri="{FF2B5EF4-FFF2-40B4-BE49-F238E27FC236}">
                <a16:creationId xmlns:a16="http://schemas.microsoft.com/office/drawing/2014/main" id="{FE474CA4-7523-A061-B563-A89D71A20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6616700" cy="449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1700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B91BA83-291D-B7C7-4CEE-B9D90BA0F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51702"/>
            <a:ext cx="546688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en-US" altLang="en-US" sz="900" b="1" dirty="0">
                <a:ea typeface="Calibri" panose="020F0502020204030204" pitchFamily="34" charset="0"/>
                <a:cs typeface="Times New Roman" panose="02020603050405020304" pitchFamily="18" charset="0"/>
              </a:rPr>
              <a:t>Figure 1</a:t>
            </a:r>
            <a:endParaRPr lang="en-US" altLang="en-US" sz="825" dirty="0"/>
          </a:p>
          <a:p>
            <a:pPr defTabSz="685800"/>
            <a:r>
              <a:rPr lang="en-US" altLang="en-US" sz="900" i="1" dirty="0">
                <a:ea typeface="Calibri" panose="020F0502020204030204" pitchFamily="34" charset="0"/>
                <a:cs typeface="Times New Roman" panose="02020603050405020304" pitchFamily="18" charset="0"/>
              </a:rPr>
              <a:t>Standardized Path Coefficients for the Association Between Risk Factors, Protective Factors, and Child Outcomes </a:t>
            </a:r>
            <a:endParaRPr lang="en-US" altLang="en-US" sz="825" dirty="0"/>
          </a:p>
          <a:p>
            <a:pPr defTabSz="685800"/>
            <a:endParaRPr lang="en-US" altLang="en-US" sz="1350" dirty="0">
              <a:latin typeface="Arial" panose="020B0604020202020204" pitchFamily="34" charset="0"/>
            </a:endParaRPr>
          </a:p>
        </p:txBody>
      </p:sp>
      <p:pic>
        <p:nvPicPr>
          <p:cNvPr id="2049" name="Picture 16" descr="Diagram&#10;&#10;Description automatically generated">
            <a:extLst>
              <a:ext uri="{FF2B5EF4-FFF2-40B4-BE49-F238E27FC236}">
                <a16:creationId xmlns:a16="http://schemas.microsoft.com/office/drawing/2014/main" id="{19696E63-B7B4-BBF2-1872-8D9F3E93C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2" y="1250157"/>
            <a:ext cx="7127190" cy="3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B474A697-F17E-86C6-6F35-2FBC574C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887036"/>
            <a:ext cx="6355080" cy="20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en-US" altLang="en-US" sz="900" i="1" dirty="0">
                <a:solidFill>
                  <a:srgbClr val="01020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Note</a:t>
            </a:r>
            <a:r>
              <a:rPr lang="en-US" altLang="en-US" sz="900" dirty="0">
                <a:solidFill>
                  <a:srgbClr val="01020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The significant pathways are indicated by compound lines.  Nonsignificant pathways are indicated by dotted lines.</a:t>
            </a:r>
            <a:endParaRPr lang="en-US" altLang="en-US" sz="135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952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7ACCC-8C76-0983-BA76-E0C317C4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Equity and Justice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0CF25-E2F9-6B65-010C-0833D36A1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Intentional Parenting for Equity and Justice</a:t>
            </a:r>
          </a:p>
          <a:p>
            <a:r>
              <a:rPr lang="en-US" dirty="0"/>
              <a:t>Proactive approach of addressing biases, modeling compassion, inclusion</a:t>
            </a:r>
          </a:p>
          <a:p>
            <a:r>
              <a:rPr lang="en-US" dirty="0"/>
              <a:t>Community building with other families to tackle inequality/biases</a:t>
            </a:r>
          </a:p>
          <a:p>
            <a:r>
              <a:rPr lang="en-US" dirty="0"/>
              <a:t>ECE/family partnerships</a:t>
            </a:r>
          </a:p>
        </p:txBody>
      </p:sp>
    </p:spTree>
    <p:extLst>
      <p:ext uri="{BB962C8B-B14F-4D97-AF65-F5344CB8AC3E}">
        <p14:creationId xmlns:p14="http://schemas.microsoft.com/office/powerpoint/2010/main" val="3432784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4036C-C304-71D8-158B-207C7C571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EC19E-42F7-AFF4-93C2-ED2810C58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i="1" dirty="0"/>
              <a:t>I acknowledge with respect the Onondaga Nation, Firekeepers of the Haudenosaunee, the Indigenous People on whose ancestral lands Syracuse University now stands</a:t>
            </a:r>
            <a:r>
              <a:rPr lang="en-US" sz="2000" b="1" dirty="0"/>
              <a:t> </a:t>
            </a:r>
          </a:p>
          <a:p>
            <a:endParaRPr lang="en-US" sz="2000" b="1" dirty="0"/>
          </a:p>
          <a:p>
            <a:r>
              <a:rPr lang="en-US" sz="2000" b="1" i="1" dirty="0"/>
              <a:t>I acknowledge with respect the Indigenous People, those who are descendants of enslaved Africans and Indentured Laborers, and all other ethnic groups in Guyana</a:t>
            </a:r>
          </a:p>
          <a:p>
            <a:endParaRPr lang="en-US" sz="2000" b="1" i="1" dirty="0"/>
          </a:p>
          <a:p>
            <a:pPr marL="0" indent="0">
              <a:buNone/>
            </a:pPr>
            <a:r>
              <a:rPr lang="en-US" b="1" i="1" dirty="0"/>
              <a:t>  </a:t>
            </a:r>
          </a:p>
        </p:txBody>
      </p:sp>
      <p:pic>
        <p:nvPicPr>
          <p:cNvPr id="4" name="Picture 1028">
            <a:extLst>
              <a:ext uri="{FF2B5EF4-FFF2-40B4-BE49-F238E27FC236}">
                <a16:creationId xmlns:a16="http://schemas.microsoft.com/office/drawing/2014/main" id="{50BBD219-40EE-FC4B-BA70-93750CB7D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35" y="4419600"/>
            <a:ext cx="226478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www.voice-online.co.uk/sites/default/files/imagecache/455/FAMILY%20MAIN.jpg">
            <a:hlinkClick r:id="rId3"/>
            <a:extLst>
              <a:ext uri="{FF2B5EF4-FFF2-40B4-BE49-F238E27FC236}">
                <a16:creationId xmlns:a16="http://schemas.microsoft.com/office/drawing/2014/main" id="{5C8AF15F-4BAC-E4D9-F2E5-76CCEB81D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981" y="4419601"/>
            <a:ext cx="2192372" cy="21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9930273-3595-4ACC-993D-CD51C9079F9C" descr="IMG_3869.jpg">
            <a:extLst>
              <a:ext uri="{FF2B5EF4-FFF2-40B4-BE49-F238E27FC236}">
                <a16:creationId xmlns:a16="http://schemas.microsoft.com/office/drawing/2014/main" id="{8BD213CD-736F-2605-88E3-9BE1AF797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372416"/>
            <a:ext cx="2133600" cy="218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965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2FCB42-5DF8-FC78-A69B-42EFFAC64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40" y="700932"/>
            <a:ext cx="8677260" cy="554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248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6B07D-F0DB-4D22-C29F-9D1E1648B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Internal Insecurity in Developing Knowledge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606DE-F314-4BB5-9BEF-5CD6C926F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Dr. Fantz Fanon’s  groundbreaking interpretations of the psychological effects of racism on Black and brown people in a white-dominated colonized Caribbean.</a:t>
            </a:r>
          </a:p>
          <a:p>
            <a:r>
              <a:rPr lang="en-US" sz="2000" dirty="0"/>
              <a:t> His book “Black Skin White Masks” points to personal insecurity linked to skin color (colorism) that contributed to alienation and self-rejection</a:t>
            </a:r>
          </a:p>
          <a:p>
            <a:r>
              <a:rPr lang="en-US" sz="2000" dirty="0"/>
              <a:t>Does this exist today? 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89977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C44C7-0CBD-220C-5674-99813C31F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in Building Indigenous ECE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E066F-F6B4-9B6C-728B-B66EB2B70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Indigenous concepts and theories</a:t>
            </a:r>
          </a:p>
          <a:p>
            <a:r>
              <a:rPr lang="en-US" sz="2400" dirty="0"/>
              <a:t>Research Centers</a:t>
            </a:r>
          </a:p>
          <a:p>
            <a:r>
              <a:rPr lang="en-US" sz="2400" dirty="0"/>
              <a:t>Training programs, certification</a:t>
            </a:r>
          </a:p>
          <a:p>
            <a:r>
              <a:rPr lang="en-US" sz="2400" dirty="0"/>
              <a:t>Ethics Training</a:t>
            </a:r>
          </a:p>
          <a:p>
            <a:r>
              <a:rPr lang="en-US" sz="2400" dirty="0"/>
              <a:t>Professional Organizations (Regional Association of Early Childhood Education)</a:t>
            </a:r>
          </a:p>
          <a:p>
            <a:r>
              <a:rPr lang="en-US" sz="2400" dirty="0"/>
              <a:t>Indigenizing methods of delivering early childhood education</a:t>
            </a:r>
          </a:p>
          <a:p>
            <a:r>
              <a:rPr lang="en-US" sz="2400" dirty="0"/>
              <a:t>Assessment instruments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7178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A1F00-530B-0D72-ECDD-7D0376B4D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1B464-DF06-50C9-7A29-91236C08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Sociohistorical Approach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B2081B6A-941B-E0A7-DD42-C0FE97792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/>
              <a:t>Emphasizes social construction—cultural apprenticeship, such as cultural activities, use of artifacts (tools) and historical dimensions of these processes</a:t>
            </a:r>
          </a:p>
          <a:p>
            <a:pPr eaLnBrk="1" hangingPunct="1"/>
            <a:r>
              <a:rPr lang="en-US" altLang="en-US" sz="2400" dirty="0"/>
              <a:t>Human capabilities and funds of cultural knowledge</a:t>
            </a:r>
          </a:p>
          <a:p>
            <a:pPr eaLnBrk="1" hangingPunct="1"/>
            <a:r>
              <a:rPr lang="en-US" sz="2400" dirty="0"/>
              <a:t>Focus more candidly on elements within the Caribbean context in defining psychological, epistemological, and cultural liberation from what was imposed by the colonial mindset </a:t>
            </a:r>
          </a:p>
          <a:p>
            <a:pPr eaLnBrk="1" hangingPunct="1"/>
            <a:endParaRPr lang="en-US" altLang="en-US" sz="2400" dirty="0"/>
          </a:p>
          <a:p>
            <a:pPr marL="0" indent="0" eaLnBrk="1" hangingPunct="1"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37780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1AA34-3DA6-290E-360E-C73ACA8F7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Knowledge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D831A-503D-A9B6-E482-18C5D8936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Volumes on ECCE</a:t>
            </a:r>
          </a:p>
        </p:txBody>
      </p:sp>
      <p:pic>
        <p:nvPicPr>
          <p:cNvPr id="1026" name="Picture 2" descr="Issues and Perspectives in Early Childhood Development and Education in Caribbean Countries">
            <a:extLst>
              <a:ext uri="{FF2B5EF4-FFF2-40B4-BE49-F238E27FC236}">
                <a16:creationId xmlns:a16="http://schemas.microsoft.com/office/drawing/2014/main" id="{21889F5C-3D30-163B-6108-283EB363A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62200"/>
            <a:ext cx="2857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3187C79-D735-6FD3-CEF0-AF69C057D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175551"/>
            <a:ext cx="3416743" cy="423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862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pproaches to Early Childhood Education">
            <a:extLst>
              <a:ext uri="{FF2B5EF4-FFF2-40B4-BE49-F238E27FC236}">
                <a16:creationId xmlns:a16="http://schemas.microsoft.com/office/drawing/2014/main" id="{E797B005-0888-E69C-9CF0-1318CC979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42900"/>
            <a:ext cx="5610225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402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87C6F-A433-EF56-54EE-12A977401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Roving Caregiving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8E73D-4B3A-BDE8-0EB0-279FE2197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Roopnarine, J. L. (2005). </a:t>
            </a:r>
            <a:r>
              <a:rPr lang="en-US" i="1" dirty="0"/>
              <a:t>The roving caregiver program in Jamaica: Its theoretical and research foundations and efficacy</a:t>
            </a:r>
            <a:r>
              <a:rPr lang="en-US" dirty="0"/>
              <a:t>. The Hague: Benard van Leer Foundation.</a:t>
            </a:r>
          </a:p>
          <a:p>
            <a:r>
              <a:rPr lang="en-US" dirty="0"/>
              <a:t>Home-based early intervention 0-3 yrs</a:t>
            </a:r>
          </a:p>
          <a:p>
            <a:r>
              <a:rPr lang="en-US" dirty="0"/>
              <a:t>30-60 minutes per week</a:t>
            </a:r>
          </a:p>
          <a:p>
            <a:endParaRPr lang="en-US" dirty="0"/>
          </a:p>
        </p:txBody>
      </p:sp>
      <p:pic>
        <p:nvPicPr>
          <p:cNvPr id="4" name="Picture 6" descr="10">
            <a:extLst>
              <a:ext uri="{FF2B5EF4-FFF2-40B4-BE49-F238E27FC236}">
                <a16:creationId xmlns:a16="http://schemas.microsoft.com/office/drawing/2014/main" id="{074B8EEF-7725-102A-B98B-96BA32EBD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33800"/>
            <a:ext cx="3311688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9">
            <a:extLst>
              <a:ext uri="{FF2B5EF4-FFF2-40B4-BE49-F238E27FC236}">
                <a16:creationId xmlns:a16="http://schemas.microsoft.com/office/drawing/2014/main" id="{6A8100FF-9319-C60D-CE85-B181EFDD5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733800"/>
            <a:ext cx="31242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640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8F069-1704-3405-DEED-8F141C4A4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Centers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77420-79CE-D842-F318-C9F0C454A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UWI Early Childhood Research Centre, Trinidad and Tobago</a:t>
            </a:r>
          </a:p>
          <a:p>
            <a:r>
              <a:rPr lang="en-US" dirty="0"/>
              <a:t>UWI Early Childhood Research Centre, Mona</a:t>
            </a:r>
          </a:p>
          <a:p>
            <a:r>
              <a:rPr lang="en-US" dirty="0"/>
              <a:t>ECCE-University of Guyana</a:t>
            </a:r>
          </a:p>
          <a:p>
            <a:r>
              <a:rPr lang="en-US" dirty="0"/>
              <a:t>The Caribbean Center for Child Neurodevelopment – CCCN, St. Georges Medical School, Grenada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162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0DE37-8CF0-E2CA-0DA2-E99B6667B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Neuroscience and Discipline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0151B-B89D-47A3-6EB7-9B5C6FC12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Grenada (Landon et al)</a:t>
            </a:r>
          </a:p>
          <a:p>
            <a:r>
              <a:rPr lang="en-US" dirty="0"/>
              <a:t>Caribbean Centre for Child Neurodevelopment—Conscious Discipline</a:t>
            </a:r>
          </a:p>
          <a:p>
            <a:r>
              <a:rPr lang="en-US" dirty="0"/>
              <a:t>Helping educators respond with calm, connection, and skill-building </a:t>
            </a:r>
          </a:p>
        </p:txBody>
      </p:sp>
    </p:spTree>
    <p:extLst>
      <p:ext uri="{BB962C8B-B14F-4D97-AF65-F5344CB8AC3E}">
        <p14:creationId xmlns:p14="http://schemas.microsoft.com/office/powerpoint/2010/main" val="2088428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FEA45828-D348-443A-A44E-4DB0F4505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19381" y="1339850"/>
            <a:ext cx="6305238" cy="417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DF589-C1F6-D75E-DAAC-C37EA51CA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4A801-A200-6970-6AAB-0A19C7DBA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Conceptualization of Indigenization and Decolonization</a:t>
            </a:r>
          </a:p>
          <a:p>
            <a:r>
              <a:rPr lang="en-US" sz="2400" dirty="0"/>
              <a:t>Conceptualizing ECE</a:t>
            </a:r>
          </a:p>
          <a:p>
            <a:r>
              <a:rPr lang="en-US" sz="2400" dirty="0"/>
              <a:t>Efforts at indigenizing ECE in a few Caribbean </a:t>
            </a:r>
            <a:r>
              <a:rPr lang="en-US" sz="2400" dirty="0" err="1"/>
              <a:t>countrie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98405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91D1A-0481-1559-5145-6CC9FC344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Rights—Conscious Discipline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E33C6CD-51DD-D54C-5F11-107652C58A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5002516"/>
              </p:ext>
            </p:extLst>
          </p:nvPr>
        </p:nvGraphicFramePr>
        <p:xfrm>
          <a:off x="457200" y="1935165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45896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7642-03B2-3774-82D8-941FA8D8A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DCAA1-0B1E-CD9D-BECF-30B10CF26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Empowering institutions and communities to be cognizant of and implement training programs to address the psychological impacts of colonial trauma.</a:t>
            </a:r>
          </a:p>
          <a:p>
            <a:pPr lvl="0"/>
            <a:r>
              <a:rPr lang="en-US" sz="2000" dirty="0"/>
              <a:t>Concerted efforts should be made to reclaim identity and culture by dropping the colonial mindset. This would require a systematic process of recovering and nurturing Caribbean history, culture, and languages. </a:t>
            </a:r>
          </a:p>
          <a:p>
            <a:pPr lvl="0"/>
            <a:r>
              <a:rPr lang="en-US" sz="2000" dirty="0"/>
              <a:t>Examination of western ECE  approaches as having universal application in research, training, practices, and policy initiatives. </a:t>
            </a:r>
          </a:p>
          <a:p>
            <a:pPr lvl="0"/>
            <a:r>
              <a:rPr lang="en-US" sz="2000" dirty="0"/>
              <a:t>Enabling marginalized communities to chart a course for defining their own well-being rather than relying solely on those imported from North America and Europe. </a:t>
            </a:r>
          </a:p>
          <a:p>
            <a:pPr lvl="0"/>
            <a:r>
              <a:rPr lang="en-US" sz="2000" dirty="0"/>
              <a:t>Changing the ideologies of Caribbean researchers and practitioners.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6984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FF2EAA-07FE-88AF-94E1-3B58DBBA2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332" y="966788"/>
            <a:ext cx="3407568" cy="456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91659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49648B-F564-1B57-30A5-55CBE9CB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6400" y="0"/>
            <a:ext cx="10820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82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14BAAFC-D5D6-4EC2-99DC-2D1940FA8129" descr="IMG_2526.JPG">
            <a:extLst>
              <a:ext uri="{FF2B5EF4-FFF2-40B4-BE49-F238E27FC236}">
                <a16:creationId xmlns:a16="http://schemas.microsoft.com/office/drawing/2014/main" id="{A17AD042-732A-2D95-89B8-ACCDE846D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842" y="990600"/>
            <a:ext cx="7575557" cy="537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3699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80731-1449-4727-FF93-3252EE0F3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Frameworks (Adair, 2006)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AC1710C-129F-DDA6-1052-B19DAB089B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081744"/>
              </p:ext>
            </p:extLst>
          </p:nvPr>
        </p:nvGraphicFramePr>
        <p:xfrm>
          <a:off x="457200" y="1935165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8948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23A16-DD5B-CA62-8EFF-DB555E678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Pancultural Perspectives (Berry; Greenfield, 2007; Thompson, 2016; </a:t>
            </a:r>
            <a:r>
              <a:rPr lang="en-US" sz="2400" dirty="0" err="1"/>
              <a:t>McWorther</a:t>
            </a:r>
            <a:r>
              <a:rPr lang="en-US" sz="2400" dirty="0"/>
              <a:t>, 2024)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45A573-C000-DB1B-8C04-F0B4297C9F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6496511"/>
              </p:ext>
            </p:extLst>
          </p:nvPr>
        </p:nvGraphicFramePr>
        <p:xfrm>
          <a:off x="457200" y="1935165"/>
          <a:ext cx="7772400" cy="3932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6338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F1299A4E-7E3F-4E9E-9EE0-D3A5692C4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1385889"/>
            <a:ext cx="6172200" cy="922735"/>
          </a:xfrm>
        </p:spPr>
        <p:txBody>
          <a:bodyPr/>
          <a:lstStyle/>
          <a:p>
            <a:r>
              <a:rPr lang="en-US" altLang="en-US" sz="2700" dirty="0"/>
              <a:t>Early Childhood Education-Pan-cultural</a:t>
            </a:r>
          </a:p>
        </p:txBody>
      </p:sp>
      <p:sp>
        <p:nvSpPr>
          <p:cNvPr id="46083" name="Content Placeholder 2">
            <a:extLst>
              <a:ext uri="{FF2B5EF4-FFF2-40B4-BE49-F238E27FC236}">
                <a16:creationId xmlns:a16="http://schemas.microsoft.com/office/drawing/2014/main" id="{FA99AF9E-53B3-4A8C-A3C5-A38111D10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/>
              <a:t>   </a:t>
            </a:r>
          </a:p>
          <a:p>
            <a:r>
              <a:rPr lang="en-US" altLang="en-US" dirty="0"/>
              <a:t>High Scope</a:t>
            </a:r>
          </a:p>
          <a:p>
            <a:r>
              <a:rPr lang="en-US" altLang="en-US" dirty="0"/>
              <a:t>Project Approach</a:t>
            </a:r>
          </a:p>
          <a:p>
            <a:r>
              <a:rPr lang="en-US" altLang="en-US" dirty="0"/>
              <a:t>Reggio Emilia</a:t>
            </a:r>
          </a:p>
          <a:p>
            <a:r>
              <a:rPr lang="en-US" altLang="en-US" dirty="0"/>
              <a:t>Creative Curriculum</a:t>
            </a:r>
          </a:p>
          <a:p>
            <a:r>
              <a:rPr lang="en-US" altLang="en-US" dirty="0"/>
              <a:t>Bank Street</a:t>
            </a:r>
          </a:p>
          <a:p>
            <a:r>
              <a:rPr lang="en-US" altLang="en-US" dirty="0"/>
              <a:t>UWI-Preschool Trinidad and Tobago—integrated Reggio and nature and indigenous practices </a:t>
            </a:r>
          </a:p>
          <a:p>
            <a:r>
              <a:rPr lang="en-US" altLang="en-US" dirty="0"/>
              <a:t>Mixed-age Programs</a:t>
            </a:r>
          </a:p>
          <a:p>
            <a:r>
              <a:rPr lang="en-US" altLang="en-US" dirty="0"/>
              <a:t>Roving Caregivers Program (developed in the Caribbean)</a:t>
            </a:r>
          </a:p>
          <a:p>
            <a:r>
              <a:rPr lang="en-US" altLang="en-US" dirty="0"/>
              <a:t>Portage Project</a:t>
            </a:r>
          </a:p>
          <a:p>
            <a:pPr marL="0" indent="0">
              <a:buNone/>
            </a:pP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2022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BFF6-D514-15F7-CF12-006F33B8A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Decolonizing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A726B-62A5-E43A-21A6-BCB3BF012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Historical antecedents, namely slavery, indentured servitude, and the treatment of first nation peoples add to the complexity of the indigenization process </a:t>
            </a:r>
            <a:endParaRPr lang="en-US" altLang="en-US" sz="2400" dirty="0"/>
          </a:p>
          <a:p>
            <a:endParaRPr lang="en-US" sz="2400" dirty="0"/>
          </a:p>
          <a:p>
            <a:r>
              <a:rPr lang="en-US" sz="2400" dirty="0"/>
              <a:t>Should decolonizing precede indigenization?</a:t>
            </a:r>
          </a:p>
          <a:p>
            <a:r>
              <a:rPr lang="en-US" sz="2400" dirty="0"/>
              <a:t>Addressed simultaneously? </a:t>
            </a:r>
          </a:p>
        </p:txBody>
      </p:sp>
    </p:spTree>
    <p:extLst>
      <p:ext uri="{BB962C8B-B14F-4D97-AF65-F5344CB8AC3E}">
        <p14:creationId xmlns:p14="http://schemas.microsoft.com/office/powerpoint/2010/main" val="2266940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E7C04-C8F0-85A6-C04B-8DD0484BD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850"/>
            <a:ext cx="7620000" cy="392076"/>
          </a:xfrm>
        </p:spPr>
        <p:txBody>
          <a:bodyPr/>
          <a:lstStyle/>
          <a:p>
            <a:r>
              <a:rPr lang="en-US" dirty="0"/>
              <a:t>A Few Key Aspects of Decolonization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2A103-60E7-DF1E-2A5A-039D7F89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2057400"/>
            <a:ext cx="5600700" cy="4267200"/>
          </a:xfrm>
        </p:spPr>
        <p:txBody>
          <a:bodyPr/>
          <a:lstStyle/>
          <a:p>
            <a:r>
              <a:rPr lang="en-US" sz="1800" b="1" dirty="0"/>
              <a:t>Facets of the decolonizing movement involve:</a:t>
            </a:r>
          </a:p>
          <a:p>
            <a:pPr marL="0" indent="0">
              <a:buNone/>
            </a:pPr>
            <a:r>
              <a:rPr lang="en-US" sz="1800" b="1" dirty="0"/>
              <a:t> </a:t>
            </a:r>
          </a:p>
          <a:p>
            <a:pPr marL="0" indent="0">
              <a:buNone/>
            </a:pPr>
            <a:r>
              <a:rPr lang="en-US" sz="1800" dirty="0"/>
              <a:t>   </a:t>
            </a:r>
            <a:r>
              <a:rPr lang="en-US" sz="2000" dirty="0"/>
              <a:t>(a) self-determination </a:t>
            </a:r>
          </a:p>
          <a:p>
            <a:pPr marL="0" indent="0">
              <a:buNone/>
            </a:pPr>
            <a:r>
              <a:rPr lang="en-US" sz="2000" dirty="0"/>
              <a:t>   (b) deinstitutionalization of the colonial 	influence by centering local content in 	educational training </a:t>
            </a:r>
          </a:p>
          <a:p>
            <a:pPr marL="0" indent="0">
              <a:buNone/>
            </a:pPr>
            <a:r>
              <a:rPr lang="en-US" sz="2000" dirty="0"/>
              <a:t>    (c)  reclaiming ancestral knowledge, and 	affirming human capabilities and dignity 	(Fanon, 1967; Hickling, 2020; Maynard, 	2023; Nussbaum, 2011; Robinson et al., 	2021; Thompson 2016)</a:t>
            </a:r>
          </a:p>
          <a:p>
            <a:pPr marL="0" indent="0">
              <a:buNone/>
            </a:pPr>
            <a:r>
              <a:rPr lang="en-US" sz="2000" dirty="0"/>
              <a:t>     (d) equity and social justice issues</a:t>
            </a:r>
          </a:p>
          <a:p>
            <a:pPr marL="0" indent="0">
              <a:buNone/>
            </a:pPr>
            <a:endParaRPr lang="en-US" sz="1800" dirty="0"/>
          </a:p>
          <a:p>
            <a:endParaRPr lang="en-US" dirty="0"/>
          </a:p>
        </p:txBody>
      </p:sp>
      <p:pic>
        <p:nvPicPr>
          <p:cNvPr id="4" name="Picture 2" descr="https://s1.yimg.com/bt/api/res/1.2/EOaacsviBi._DCulC2RyEA--/YXBwaWQ9eW5ld3M7aWw9cGxhbmU7cT03NTt3PTYwMA--/http:/media.zenfs.com/en_us/News/Reuters/2015-02-08T062545Z_1666256707_GM1EB2813X101_RTRMADP_3_TRINIDAD-ODDLY.JPG">
            <a:extLst>
              <a:ext uri="{FF2B5EF4-FFF2-40B4-BE49-F238E27FC236}">
                <a16:creationId xmlns:a16="http://schemas.microsoft.com/office/drawing/2014/main" id="{BD012F81-F756-01B5-7169-33ECA0065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476518"/>
            <a:ext cx="3048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1003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6095</TotalTime>
  <Words>1108</Words>
  <Application>Microsoft Office PowerPoint</Application>
  <PresentationFormat>On-screen Show (4:3)</PresentationFormat>
  <Paragraphs>123</Paragraphs>
  <Slides>33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Constantia</vt:lpstr>
      <vt:lpstr>Krystoid</vt:lpstr>
      <vt:lpstr>Times New Roman</vt:lpstr>
      <vt:lpstr>Wingdings 2</vt:lpstr>
      <vt:lpstr>Flow</vt:lpstr>
      <vt:lpstr>            Indigenizing Early Childhood Education in the Caribbean Region </vt:lpstr>
      <vt:lpstr>Acknowledgements</vt:lpstr>
      <vt:lpstr>Focus</vt:lpstr>
      <vt:lpstr>PowerPoint Presentation</vt:lpstr>
      <vt:lpstr>Conceptual Frameworks (Adair, 2006)</vt:lpstr>
      <vt:lpstr>Pancultural Perspectives (Berry; Greenfield, 2007; Thompson, 2016; McWorther, 2024)</vt:lpstr>
      <vt:lpstr>Early Childhood Education-Pan-cultural</vt:lpstr>
      <vt:lpstr>Decolonizing</vt:lpstr>
      <vt:lpstr>A Few Key Aspects of Decolonization</vt:lpstr>
      <vt:lpstr>Conceptualizing ECE in Cultural Context</vt:lpstr>
      <vt:lpstr>Belief Systems About Early Development</vt:lpstr>
      <vt:lpstr>PowerPoint Presentation</vt:lpstr>
      <vt:lpstr>PowerPoint Presentation</vt:lpstr>
      <vt:lpstr>PowerPoint Presentation</vt:lpstr>
      <vt:lpstr>ECE and Risk and Protective Factors </vt:lpstr>
      <vt:lpstr>PowerPoint Presentation</vt:lpstr>
      <vt:lpstr>PowerPoint Presentation</vt:lpstr>
      <vt:lpstr>PowerPoint Presentation</vt:lpstr>
      <vt:lpstr>Equity and Justice</vt:lpstr>
      <vt:lpstr>PowerPoint Presentation</vt:lpstr>
      <vt:lpstr>Internal Insecurity in Developing Knowledge Systems</vt:lpstr>
      <vt:lpstr>Key in Building Indigenous ECE</vt:lpstr>
      <vt:lpstr>Sociohistorical Approach</vt:lpstr>
      <vt:lpstr>Examples of Knowledge Systems</vt:lpstr>
      <vt:lpstr>PowerPoint Presentation</vt:lpstr>
      <vt:lpstr>Roving Caregiving Program</vt:lpstr>
      <vt:lpstr>Research Centers</vt:lpstr>
      <vt:lpstr>Neuroscience and Discipline</vt:lpstr>
      <vt:lpstr>PowerPoint Presentation</vt:lpstr>
      <vt:lpstr>Human Rights—Conscious Discipline</vt:lpstr>
      <vt:lpstr>Summary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Evans</dc:creator>
  <cp:lastModifiedBy>Jaipaul Lalla Roopnarine</cp:lastModifiedBy>
  <cp:revision>485</cp:revision>
  <cp:lastPrinted>2003-05-27T17:33:51Z</cp:lastPrinted>
  <dcterms:created xsi:type="dcterms:W3CDTF">2003-05-27T01:06:13Z</dcterms:created>
  <dcterms:modified xsi:type="dcterms:W3CDTF">2026-05-14T20:47:17Z</dcterms:modified>
</cp:coreProperties>
</file>