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3" r:id="rId4"/>
  </p:sldMasterIdLst>
  <p:notesMasterIdLst>
    <p:notesMasterId r:id="rId22"/>
  </p:notesMasterIdLst>
  <p:sldIdLst>
    <p:sldId id="256" r:id="rId5"/>
    <p:sldId id="257" r:id="rId6"/>
    <p:sldId id="262" r:id="rId7"/>
    <p:sldId id="266" r:id="rId8"/>
    <p:sldId id="258" r:id="rId9"/>
    <p:sldId id="259" r:id="rId10"/>
    <p:sldId id="260" r:id="rId11"/>
    <p:sldId id="261" r:id="rId12"/>
    <p:sldId id="263" r:id="rId13"/>
    <p:sldId id="264" r:id="rId14"/>
    <p:sldId id="291" r:id="rId15"/>
    <p:sldId id="293" r:id="rId16"/>
    <p:sldId id="294" r:id="rId17"/>
    <p:sldId id="267" r:id="rId18"/>
    <p:sldId id="290" r:id="rId19"/>
    <p:sldId id="265" r:id="rId20"/>
    <p:sldId id="29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E00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9091"/>
    <p:restoredTop sz="94631"/>
  </p:normalViewPr>
  <p:slideViewPr>
    <p:cSldViewPr snapToGrid="0" snapToObjects="1">
      <p:cViewPr varScale="1">
        <p:scale>
          <a:sx n="74" d="100"/>
          <a:sy n="74" d="100"/>
        </p:scale>
        <p:origin x="192" y="94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EBF3DD-24B8-9D40-ABEB-B4A0E772B6FC}" type="datetimeFigureOut">
              <a:rPr lang="en-US" smtClean="0"/>
              <a:t>6/17/26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A5C634-AB7C-E047-B961-FC16FF4C0ED5}" type="slidenum">
              <a:rPr lang="en-US" smtClean="0"/>
              <a:t>‹#›</a:t>
            </a:fld>
            <a:endParaRPr lang="en-US"/>
          </a:p>
        </p:txBody>
      </p:sp>
    </p:spTree>
    <p:extLst>
      <p:ext uri="{BB962C8B-B14F-4D97-AF65-F5344CB8AC3E}">
        <p14:creationId xmlns:p14="http://schemas.microsoft.com/office/powerpoint/2010/main" val="1827934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nip Diagonal Corner Rectangle 11"/>
          <p:cNvSpPr/>
          <p:nvPr userDrawn="1"/>
        </p:nvSpPr>
        <p:spPr>
          <a:xfrm flipH="1">
            <a:off x="270721" y="215119"/>
            <a:ext cx="11669641" cy="6387700"/>
          </a:xfrm>
          <a:prstGeom prst="snip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10850258" y="4377117"/>
            <a:ext cx="702526" cy="139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p:cNvSpPr>
            <a:spLocks noGrp="1"/>
          </p:cNvSpPr>
          <p:nvPr>
            <p:ph type="title" hasCustomPrompt="1"/>
          </p:nvPr>
        </p:nvSpPr>
        <p:spPr>
          <a:xfrm>
            <a:off x="4242390" y="1093568"/>
            <a:ext cx="7290991" cy="3219751"/>
          </a:xfrm>
          <a:prstGeom prst="rect">
            <a:avLst/>
          </a:prstGeom>
          <a:ln>
            <a:noFill/>
          </a:ln>
        </p:spPr>
        <p:txBody>
          <a:bodyPr lIns="0" tIns="0" rIns="0" bIns="0" anchor="b" anchorCtr="0"/>
          <a:lstStyle>
            <a:lvl1pPr algn="r">
              <a:lnSpc>
                <a:spcPct val="90000"/>
              </a:lnSpc>
              <a:defRPr sz="7200" b="1">
                <a:solidFill>
                  <a:schemeClr val="tx2"/>
                </a:solidFill>
                <a:latin typeface="Impact" charset="0"/>
                <a:ea typeface="Impact" charset="0"/>
                <a:cs typeface="Impact" charset="0"/>
              </a:defRPr>
            </a:lvl1pPr>
          </a:lstStyle>
          <a:p>
            <a:r>
              <a:rPr lang="en-US" dirty="0"/>
              <a:t>CLICK TO EDIT MASTER TITLE STYLE</a:t>
            </a:r>
          </a:p>
        </p:txBody>
      </p:sp>
      <p:sp>
        <p:nvSpPr>
          <p:cNvPr id="11" name="Text Placeholder 10"/>
          <p:cNvSpPr>
            <a:spLocks noGrp="1"/>
          </p:cNvSpPr>
          <p:nvPr>
            <p:ph type="body" sz="quarter" idx="11" hasCustomPrompt="1"/>
          </p:nvPr>
        </p:nvSpPr>
        <p:spPr>
          <a:xfrm>
            <a:off x="4242389" y="4573062"/>
            <a:ext cx="7290991" cy="1139092"/>
          </a:xfrm>
          <a:prstGeom prst="rect">
            <a:avLst/>
          </a:prstGeom>
        </p:spPr>
        <p:txBody>
          <a:bodyPr lIns="0" tIns="0" rIns="0" bIns="0"/>
          <a:lstStyle>
            <a:lvl1pPr marL="0" indent="0" algn="r">
              <a:buNone/>
              <a:defRPr>
                <a:solidFill>
                  <a:schemeClr val="accent1"/>
                </a:solidFill>
              </a:defRPr>
            </a:lvl1pPr>
          </a:lstStyle>
          <a:p>
            <a:pPr lvl="0"/>
            <a:r>
              <a:rPr lang="en-US" dirty="0"/>
              <a:t>Click to edit master subtitle style</a:t>
            </a:r>
          </a:p>
        </p:txBody>
      </p:sp>
      <p:grpSp>
        <p:nvGrpSpPr>
          <p:cNvPr id="2" name="Group 1"/>
          <p:cNvGrpSpPr/>
          <p:nvPr userDrawn="1"/>
        </p:nvGrpSpPr>
        <p:grpSpPr>
          <a:xfrm>
            <a:off x="11717115" y="411222"/>
            <a:ext cx="223247" cy="372960"/>
            <a:chOff x="11080487" y="687884"/>
            <a:chExt cx="223247" cy="372960"/>
          </a:xfrm>
          <a:solidFill>
            <a:schemeClr val="accent1"/>
          </a:solidFill>
        </p:grpSpPr>
        <p:sp>
          <p:nvSpPr>
            <p:cNvPr id="13" name="Rectangle 12"/>
            <p:cNvSpPr/>
            <p:nvPr userDrawn="1"/>
          </p:nvSpPr>
          <p:spPr>
            <a:xfrm>
              <a:off x="11080487" y="687884"/>
              <a:ext cx="223247" cy="741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11080487" y="837272"/>
              <a:ext cx="223247" cy="741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11080487" y="986660"/>
              <a:ext cx="223247" cy="741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17"/>
          <p:cNvPicPr>
            <a:picLocks noChangeAspect="1"/>
          </p:cNvPicPr>
          <p:nvPr userDrawn="1"/>
        </p:nvPicPr>
        <p:blipFill rotWithShape="1">
          <a:blip r:embed="rId2">
            <a:extLst>
              <a:ext uri="{28A0092B-C50C-407E-A947-70E740481C1C}">
                <a14:useLocalDpi xmlns:a14="http://schemas.microsoft.com/office/drawing/2010/main" val="0"/>
              </a:ext>
            </a:extLst>
          </a:blip>
          <a:srcRect l="25776" t="3629" r="12075" b="41525"/>
          <a:stretch/>
        </p:blipFill>
        <p:spPr>
          <a:xfrm>
            <a:off x="270720" y="3271520"/>
            <a:ext cx="3884720" cy="3331298"/>
          </a:xfrm>
          <a:prstGeom prst="rect">
            <a:avLst/>
          </a:prstGeom>
        </p:spPr>
      </p:pic>
      <p:pic>
        <p:nvPicPr>
          <p:cNvPr id="19" name="Picture 18"/>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976104" y="437217"/>
            <a:ext cx="1625468" cy="317353"/>
          </a:xfrm>
          <a:prstGeom prst="rect">
            <a:avLst/>
          </a:prstGeom>
        </p:spPr>
      </p:pic>
    </p:spTree>
    <p:extLst>
      <p:ext uri="{BB962C8B-B14F-4D97-AF65-F5344CB8AC3E}">
        <p14:creationId xmlns:p14="http://schemas.microsoft.com/office/powerpoint/2010/main" val="806624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16" name="Rectangle 15"/>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nip Diagonal Corner Rectangle 16"/>
          <p:cNvSpPr/>
          <p:nvPr userDrawn="1"/>
        </p:nvSpPr>
        <p:spPr>
          <a:xfrm flipH="1">
            <a:off x="270721" y="215119"/>
            <a:ext cx="11669641" cy="6387700"/>
          </a:xfrm>
          <a:prstGeom prst="snip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1101054" y="683747"/>
            <a:ext cx="10008973" cy="1008405"/>
          </a:xfrm>
        </p:spPr>
        <p:txBody>
          <a:bodyPr/>
          <a:lstStyle>
            <a:lvl1pPr>
              <a:lnSpc>
                <a:spcPct val="100000"/>
              </a:lnSpc>
              <a:defRPr>
                <a:solidFill>
                  <a:schemeClr val="tx2"/>
                </a:solidFill>
              </a:defRPr>
            </a:lvl1pPr>
          </a:lstStyle>
          <a:p>
            <a:r>
              <a:rPr lang="en-US" dirty="0"/>
              <a:t>CLICK TO EDIT MASTER TITLE STYLE</a:t>
            </a:r>
          </a:p>
        </p:txBody>
      </p:sp>
      <p:sp>
        <p:nvSpPr>
          <p:cNvPr id="3" name="Content Placeholder 2"/>
          <p:cNvSpPr>
            <a:spLocks noGrp="1"/>
          </p:cNvSpPr>
          <p:nvPr>
            <p:ph idx="1"/>
          </p:nvPr>
        </p:nvSpPr>
        <p:spPr>
          <a:xfrm>
            <a:off x="1101054" y="1825625"/>
            <a:ext cx="10008973" cy="3921027"/>
          </a:xfrm>
          <a:noFill/>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11340028" y="6237694"/>
            <a:ext cx="600334" cy="365125"/>
          </a:xfrm>
        </p:spPr>
        <p:txBody>
          <a:bodyPr/>
          <a:lstStyle>
            <a:lvl1pPr>
              <a:defRPr>
                <a:solidFill>
                  <a:schemeClr val="bg2"/>
                </a:solidFill>
              </a:defRPr>
            </a:lvl1pPr>
          </a:lstStyle>
          <a:p>
            <a:fld id="{DCFE8AC6-424E-904F-AE4A-648F5E9D72F5}" type="slidenum">
              <a:rPr lang="en-US" smtClean="0"/>
              <a:pPr/>
              <a:t>‹#›</a:t>
            </a:fld>
            <a:endParaRPr lang="en-US" dirty="0"/>
          </a:p>
        </p:txBody>
      </p:sp>
      <p:sp>
        <p:nvSpPr>
          <p:cNvPr id="4" name="Rectangle 3"/>
          <p:cNvSpPr/>
          <p:nvPr userDrawn="1"/>
        </p:nvSpPr>
        <p:spPr>
          <a:xfrm>
            <a:off x="272579" y="5991886"/>
            <a:ext cx="223247" cy="74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272579" y="6141274"/>
            <a:ext cx="223247" cy="74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272579" y="6290662"/>
            <a:ext cx="223247" cy="74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12648" y="6031028"/>
            <a:ext cx="1625468" cy="317353"/>
          </a:xfrm>
          <a:prstGeom prst="rect">
            <a:avLst/>
          </a:prstGeom>
        </p:spPr>
      </p:pic>
    </p:spTree>
    <p:extLst>
      <p:ext uri="{BB962C8B-B14F-4D97-AF65-F5344CB8AC3E}">
        <p14:creationId xmlns:p14="http://schemas.microsoft.com/office/powerpoint/2010/main" val="67967732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Ref idx="1001">
        <a:schemeClr val="bg2"/>
      </p:bgRef>
    </p:bg>
    <p:spTree>
      <p:nvGrpSpPr>
        <p:cNvPr id="1" name=""/>
        <p:cNvGrpSpPr/>
        <p:nvPr/>
      </p:nvGrpSpPr>
      <p:grpSpPr>
        <a:xfrm>
          <a:off x="0" y="0"/>
          <a:ext cx="0" cy="0"/>
          <a:chOff x="0" y="0"/>
          <a:chExt cx="0" cy="0"/>
        </a:xfrm>
      </p:grpSpPr>
      <p:sp>
        <p:nvSpPr>
          <p:cNvPr id="20" name="Rectangle 19"/>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nip Diagonal Corner Rectangle 20"/>
          <p:cNvSpPr/>
          <p:nvPr userDrawn="1"/>
        </p:nvSpPr>
        <p:spPr>
          <a:xfrm flipH="1">
            <a:off x="270721" y="215119"/>
            <a:ext cx="11669641" cy="6387700"/>
          </a:xfrm>
          <a:prstGeom prst="snip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Slide Number Placeholder 5"/>
          <p:cNvSpPr>
            <a:spLocks noGrp="1"/>
          </p:cNvSpPr>
          <p:nvPr>
            <p:ph type="sldNum" sz="quarter" idx="12"/>
          </p:nvPr>
        </p:nvSpPr>
        <p:spPr>
          <a:xfrm>
            <a:off x="11340028" y="6237694"/>
            <a:ext cx="600334" cy="365125"/>
          </a:xfrm>
        </p:spPr>
        <p:txBody>
          <a:bodyPr/>
          <a:lstStyle>
            <a:lvl1pPr>
              <a:defRPr>
                <a:solidFill>
                  <a:schemeClr val="bg2"/>
                </a:solidFill>
              </a:defRPr>
            </a:lvl1pPr>
          </a:lstStyle>
          <a:p>
            <a:fld id="{DCFE8AC6-424E-904F-AE4A-648F5E9D72F5}" type="slidenum">
              <a:rPr lang="en-US" smtClean="0"/>
              <a:pPr/>
              <a:t>‹#›</a:t>
            </a:fld>
            <a:endParaRPr lang="en-US" dirty="0"/>
          </a:p>
        </p:txBody>
      </p:sp>
      <p:sp>
        <p:nvSpPr>
          <p:cNvPr id="24" name="Rectangle 23"/>
          <p:cNvSpPr/>
          <p:nvPr userDrawn="1"/>
        </p:nvSpPr>
        <p:spPr>
          <a:xfrm>
            <a:off x="272579" y="5991886"/>
            <a:ext cx="223247" cy="74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272579" y="6141274"/>
            <a:ext cx="223247" cy="74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272579" y="6290662"/>
            <a:ext cx="223247" cy="74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2323800" y="915725"/>
            <a:ext cx="9146688" cy="3284293"/>
          </a:xfrm>
        </p:spPr>
        <p:txBody>
          <a:bodyPr lIns="0" tIns="0" rIns="0" bIns="0" anchor="b"/>
          <a:lstStyle>
            <a:lvl1pPr algn="r">
              <a:lnSpc>
                <a:spcPct val="90000"/>
              </a:lnSpc>
              <a:defRPr sz="6000" baseline="0">
                <a:solidFill>
                  <a:schemeClr val="tx2"/>
                </a:solidFill>
              </a:defRPr>
            </a:lvl1pPr>
          </a:lstStyle>
          <a:p>
            <a:r>
              <a:rPr lang="en-US" dirty="0"/>
              <a:t>CLICK TO EDIT SECTION TITLE STYLE</a:t>
            </a:r>
          </a:p>
        </p:txBody>
      </p:sp>
      <p:sp>
        <p:nvSpPr>
          <p:cNvPr id="11" name="Text Placeholder 10"/>
          <p:cNvSpPr>
            <a:spLocks noGrp="1"/>
          </p:cNvSpPr>
          <p:nvPr>
            <p:ph type="body" sz="quarter" idx="11" hasCustomPrompt="1"/>
          </p:nvPr>
        </p:nvSpPr>
        <p:spPr>
          <a:xfrm>
            <a:off x="3547692" y="4737522"/>
            <a:ext cx="7922796" cy="812923"/>
          </a:xfrm>
          <a:prstGeom prst="rect">
            <a:avLst/>
          </a:prstGeom>
        </p:spPr>
        <p:txBody>
          <a:bodyPr lIns="0" tIns="0" rIns="0" bIns="0"/>
          <a:lstStyle>
            <a:lvl1pPr marL="0" indent="0" algn="r">
              <a:buNone/>
              <a:defRPr baseline="0">
                <a:solidFill>
                  <a:schemeClr val="accent1"/>
                </a:solidFill>
              </a:defRPr>
            </a:lvl1pPr>
          </a:lstStyle>
          <a:p>
            <a:pPr lvl="0"/>
            <a:r>
              <a:rPr lang="en-US" dirty="0"/>
              <a:t>Click to edit section subtitle style</a:t>
            </a:r>
          </a:p>
        </p:txBody>
      </p:sp>
      <p:sp>
        <p:nvSpPr>
          <p:cNvPr id="19" name="Rectangle 18"/>
          <p:cNvSpPr/>
          <p:nvPr userDrawn="1"/>
        </p:nvSpPr>
        <p:spPr>
          <a:xfrm>
            <a:off x="10767962" y="4397860"/>
            <a:ext cx="702526" cy="1398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48CB8FD7-7F8C-1847-B3E2-4E4C9C67D60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12648" y="6031028"/>
            <a:ext cx="1625468" cy="317353"/>
          </a:xfrm>
          <a:prstGeom prst="rect">
            <a:avLst/>
          </a:prstGeom>
        </p:spPr>
      </p:pic>
    </p:spTree>
    <p:extLst>
      <p:ext uri="{BB962C8B-B14F-4D97-AF65-F5344CB8AC3E}">
        <p14:creationId xmlns:p14="http://schemas.microsoft.com/office/powerpoint/2010/main" val="182541727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18" name="Rectangle 17"/>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nip Diagonal Corner Rectangle 18"/>
          <p:cNvSpPr/>
          <p:nvPr userDrawn="1"/>
        </p:nvSpPr>
        <p:spPr>
          <a:xfrm flipH="1">
            <a:off x="270721" y="215119"/>
            <a:ext cx="11669641" cy="6387700"/>
          </a:xfrm>
          <a:prstGeom prst="snip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lide Number Placeholder 5"/>
          <p:cNvSpPr>
            <a:spLocks noGrp="1"/>
          </p:cNvSpPr>
          <p:nvPr>
            <p:ph type="sldNum" sz="quarter" idx="12"/>
          </p:nvPr>
        </p:nvSpPr>
        <p:spPr>
          <a:xfrm>
            <a:off x="11340028" y="6237694"/>
            <a:ext cx="600334" cy="365125"/>
          </a:xfrm>
        </p:spPr>
        <p:txBody>
          <a:bodyPr/>
          <a:lstStyle>
            <a:lvl1pPr>
              <a:defRPr>
                <a:solidFill>
                  <a:schemeClr val="bg2"/>
                </a:solidFill>
              </a:defRPr>
            </a:lvl1pPr>
          </a:lstStyle>
          <a:p>
            <a:fld id="{DCFE8AC6-424E-904F-AE4A-648F5E9D72F5}" type="slidenum">
              <a:rPr lang="en-US" smtClean="0"/>
              <a:pPr/>
              <a:t>‹#›</a:t>
            </a:fld>
            <a:endParaRPr lang="en-US" dirty="0"/>
          </a:p>
        </p:txBody>
      </p:sp>
      <p:sp>
        <p:nvSpPr>
          <p:cNvPr id="22" name="Rectangle 21"/>
          <p:cNvSpPr/>
          <p:nvPr userDrawn="1"/>
        </p:nvSpPr>
        <p:spPr>
          <a:xfrm>
            <a:off x="272579" y="5991886"/>
            <a:ext cx="223247" cy="74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272579" y="6141274"/>
            <a:ext cx="223247" cy="74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272579" y="6290662"/>
            <a:ext cx="223247" cy="74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1117579" y="733200"/>
            <a:ext cx="9975923" cy="1008405"/>
          </a:xfrm>
        </p:spPr>
        <p:txBody>
          <a:bodyPr/>
          <a:lstStyle>
            <a:lvl1pPr>
              <a:defRPr>
                <a:solidFill>
                  <a:schemeClr val="tx2"/>
                </a:solidFill>
              </a:defRPr>
            </a:lvl1pPr>
          </a:lstStyle>
          <a:p>
            <a:r>
              <a:rPr lang="en-US" dirty="0"/>
              <a:t>CLICK TO EDIT MASTER TITLE STYLE</a:t>
            </a:r>
          </a:p>
        </p:txBody>
      </p:sp>
      <p:sp>
        <p:nvSpPr>
          <p:cNvPr id="3" name="Content Placeholder 2"/>
          <p:cNvSpPr>
            <a:spLocks noGrp="1"/>
          </p:cNvSpPr>
          <p:nvPr>
            <p:ph sz="half" idx="1"/>
          </p:nvPr>
        </p:nvSpPr>
        <p:spPr>
          <a:xfrm>
            <a:off x="1117578" y="1825625"/>
            <a:ext cx="4902221" cy="402653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4921302" cy="402653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a:extLst>
              <a:ext uri="{FF2B5EF4-FFF2-40B4-BE49-F238E27FC236}">
                <a16:creationId xmlns:a16="http://schemas.microsoft.com/office/drawing/2014/main" id="{EE755071-839F-1F46-81E4-BA65C3B1A14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12648" y="6031028"/>
            <a:ext cx="1625468" cy="317353"/>
          </a:xfrm>
          <a:prstGeom prst="rect">
            <a:avLst/>
          </a:prstGeom>
        </p:spPr>
      </p:pic>
    </p:spTree>
    <p:extLst>
      <p:ext uri="{BB962C8B-B14F-4D97-AF65-F5344CB8AC3E}">
        <p14:creationId xmlns:p14="http://schemas.microsoft.com/office/powerpoint/2010/main" val="682850374"/>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bg>
      <p:bgRef idx="1001">
        <a:schemeClr val="bg2"/>
      </p:bgRef>
    </p:bg>
    <p:spTree>
      <p:nvGrpSpPr>
        <p:cNvPr id="1" name=""/>
        <p:cNvGrpSpPr/>
        <p:nvPr/>
      </p:nvGrpSpPr>
      <p:grpSpPr>
        <a:xfrm>
          <a:off x="0" y="0"/>
          <a:ext cx="0" cy="0"/>
          <a:chOff x="0" y="0"/>
          <a:chExt cx="0" cy="0"/>
        </a:xfrm>
      </p:grpSpPr>
      <p:sp>
        <p:nvSpPr>
          <p:cNvPr id="21" name="Rectangle 20"/>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Snip Diagonal Corner Rectangle 21"/>
          <p:cNvSpPr/>
          <p:nvPr userDrawn="1"/>
        </p:nvSpPr>
        <p:spPr>
          <a:xfrm flipH="1">
            <a:off x="270721" y="215119"/>
            <a:ext cx="11669641" cy="6387700"/>
          </a:xfrm>
          <a:prstGeom prst="snip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lide Number Placeholder 5"/>
          <p:cNvSpPr>
            <a:spLocks noGrp="1"/>
          </p:cNvSpPr>
          <p:nvPr>
            <p:ph type="sldNum" sz="quarter" idx="12"/>
          </p:nvPr>
        </p:nvSpPr>
        <p:spPr>
          <a:xfrm>
            <a:off x="11340028" y="6237694"/>
            <a:ext cx="600334" cy="365125"/>
          </a:xfrm>
        </p:spPr>
        <p:txBody>
          <a:bodyPr/>
          <a:lstStyle>
            <a:lvl1pPr>
              <a:defRPr>
                <a:solidFill>
                  <a:schemeClr val="bg2"/>
                </a:solidFill>
              </a:defRPr>
            </a:lvl1pPr>
          </a:lstStyle>
          <a:p>
            <a:fld id="{DCFE8AC6-424E-904F-AE4A-648F5E9D72F5}" type="slidenum">
              <a:rPr lang="en-US" smtClean="0"/>
              <a:pPr/>
              <a:t>‹#›</a:t>
            </a:fld>
            <a:endParaRPr lang="en-US" dirty="0"/>
          </a:p>
        </p:txBody>
      </p:sp>
      <p:sp>
        <p:nvSpPr>
          <p:cNvPr id="25" name="Rectangle 24"/>
          <p:cNvSpPr/>
          <p:nvPr userDrawn="1"/>
        </p:nvSpPr>
        <p:spPr>
          <a:xfrm>
            <a:off x="272579" y="5991886"/>
            <a:ext cx="223247" cy="74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272579" y="6141274"/>
            <a:ext cx="223247" cy="74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272579" y="6290662"/>
            <a:ext cx="223247" cy="74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hasCustomPrompt="1"/>
          </p:nvPr>
        </p:nvSpPr>
        <p:spPr>
          <a:xfrm>
            <a:off x="1121325" y="1690687"/>
            <a:ext cx="4876249" cy="663919"/>
          </a:xfrm>
        </p:spPr>
        <p:txBody>
          <a:bodyPr anchor="b"/>
          <a:lstStyle>
            <a:lvl1pPr marL="0" indent="0">
              <a:lnSpc>
                <a:spcPct val="100000"/>
              </a:lnSpc>
              <a:buNone/>
              <a:defRPr sz="2400" b="1">
                <a:solidFill>
                  <a:schemeClr val="accent1"/>
                </a:solidFill>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121325" y="2505075"/>
            <a:ext cx="4876250" cy="334708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90687"/>
            <a:ext cx="4917555" cy="662159"/>
          </a:xfrm>
        </p:spPr>
        <p:txBody>
          <a:bodyPr anchor="b"/>
          <a:lstStyle>
            <a:lvl1pPr marL="0" indent="0">
              <a:lnSpc>
                <a:spcPct val="100000"/>
              </a:lnSpc>
              <a:buNone/>
              <a:defRPr sz="2400" b="1">
                <a:solidFill>
                  <a:schemeClr val="accent1"/>
                </a:solidFill>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4917555" cy="334708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p:cNvSpPr>
            <a:spLocks noGrp="1"/>
          </p:cNvSpPr>
          <p:nvPr>
            <p:ph type="title" hasCustomPrompt="1"/>
          </p:nvPr>
        </p:nvSpPr>
        <p:spPr>
          <a:xfrm>
            <a:off x="1121327" y="682282"/>
            <a:ext cx="9968428" cy="1008405"/>
          </a:xfrm>
        </p:spPr>
        <p:txBody>
          <a:bodyPr/>
          <a:lstStyle>
            <a:lvl1pPr>
              <a:defRPr>
                <a:solidFill>
                  <a:schemeClr val="tx2"/>
                </a:solidFill>
              </a:defRPr>
            </a:lvl1pPr>
          </a:lstStyle>
          <a:p>
            <a:r>
              <a:rPr lang="en-US" dirty="0"/>
              <a:t>CLICK TO EDIT MASTER TITLE STYLE</a:t>
            </a:r>
          </a:p>
        </p:txBody>
      </p:sp>
      <p:pic>
        <p:nvPicPr>
          <p:cNvPr id="15" name="Picture 14">
            <a:extLst>
              <a:ext uri="{FF2B5EF4-FFF2-40B4-BE49-F238E27FC236}">
                <a16:creationId xmlns:a16="http://schemas.microsoft.com/office/drawing/2014/main" id="{A71D0B12-082E-0C48-B10A-8D953AE61C1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12648" y="6031028"/>
            <a:ext cx="1625468" cy="317353"/>
          </a:xfrm>
          <a:prstGeom prst="rect">
            <a:avLst/>
          </a:prstGeom>
        </p:spPr>
      </p:pic>
    </p:spTree>
    <p:extLst>
      <p:ext uri="{BB962C8B-B14F-4D97-AF65-F5344CB8AC3E}">
        <p14:creationId xmlns:p14="http://schemas.microsoft.com/office/powerpoint/2010/main" val="1779606457"/>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1">
        <a:schemeClr val="bg2"/>
      </p:bgRef>
    </p:bg>
    <p:spTree>
      <p:nvGrpSpPr>
        <p:cNvPr id="1" name=""/>
        <p:cNvGrpSpPr/>
        <p:nvPr/>
      </p:nvGrpSpPr>
      <p:grpSpPr>
        <a:xfrm>
          <a:off x="0" y="0"/>
          <a:ext cx="0" cy="0"/>
          <a:chOff x="0" y="0"/>
          <a:chExt cx="0" cy="0"/>
        </a:xfrm>
      </p:grpSpPr>
      <p:sp>
        <p:nvSpPr>
          <p:cNvPr id="16" name="Rectangle 15"/>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nip Diagonal Corner Rectangle 16"/>
          <p:cNvSpPr/>
          <p:nvPr userDrawn="1"/>
        </p:nvSpPr>
        <p:spPr>
          <a:xfrm flipH="1">
            <a:off x="270721" y="215119"/>
            <a:ext cx="11669641" cy="6387700"/>
          </a:xfrm>
          <a:prstGeom prst="snip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lide Number Placeholder 5"/>
          <p:cNvSpPr>
            <a:spLocks noGrp="1"/>
          </p:cNvSpPr>
          <p:nvPr>
            <p:ph type="sldNum" sz="quarter" idx="12"/>
          </p:nvPr>
        </p:nvSpPr>
        <p:spPr>
          <a:xfrm>
            <a:off x="11340028" y="6237694"/>
            <a:ext cx="600334" cy="365125"/>
          </a:xfrm>
        </p:spPr>
        <p:txBody>
          <a:bodyPr/>
          <a:lstStyle>
            <a:lvl1pPr>
              <a:defRPr>
                <a:solidFill>
                  <a:schemeClr val="bg2"/>
                </a:solidFill>
              </a:defRPr>
            </a:lvl1pPr>
          </a:lstStyle>
          <a:p>
            <a:fld id="{DCFE8AC6-424E-904F-AE4A-648F5E9D72F5}" type="slidenum">
              <a:rPr lang="en-US" smtClean="0"/>
              <a:pPr/>
              <a:t>‹#›</a:t>
            </a:fld>
            <a:endParaRPr lang="en-US" dirty="0"/>
          </a:p>
        </p:txBody>
      </p:sp>
      <p:sp>
        <p:nvSpPr>
          <p:cNvPr id="20" name="Rectangle 19"/>
          <p:cNvSpPr/>
          <p:nvPr userDrawn="1"/>
        </p:nvSpPr>
        <p:spPr>
          <a:xfrm>
            <a:off x="272579" y="5991886"/>
            <a:ext cx="223247" cy="74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272579" y="6141274"/>
            <a:ext cx="223247" cy="74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272579" y="6290662"/>
            <a:ext cx="223247" cy="74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1121327" y="697273"/>
            <a:ext cx="9968428" cy="1008405"/>
          </a:xfrm>
        </p:spPr>
        <p:txBody>
          <a:bodyPr/>
          <a:lstStyle>
            <a:lvl1pPr>
              <a:defRPr>
                <a:solidFill>
                  <a:schemeClr val="tx2"/>
                </a:solidFill>
              </a:defRPr>
            </a:lvl1pPr>
          </a:lstStyle>
          <a:p>
            <a:r>
              <a:rPr lang="en-US" dirty="0"/>
              <a:t>CLICK TO EDIT MASTER TITLE STYLE</a:t>
            </a:r>
          </a:p>
        </p:txBody>
      </p:sp>
      <p:pic>
        <p:nvPicPr>
          <p:cNvPr id="11" name="Picture 10">
            <a:extLst>
              <a:ext uri="{FF2B5EF4-FFF2-40B4-BE49-F238E27FC236}">
                <a16:creationId xmlns:a16="http://schemas.microsoft.com/office/drawing/2014/main" id="{A9C01DEB-004B-B943-A5E7-4B218FEE537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12648" y="6031028"/>
            <a:ext cx="1625468" cy="317353"/>
          </a:xfrm>
          <a:prstGeom prst="rect">
            <a:avLst/>
          </a:prstGeom>
        </p:spPr>
      </p:pic>
    </p:spTree>
    <p:extLst>
      <p:ext uri="{BB962C8B-B14F-4D97-AF65-F5344CB8AC3E}">
        <p14:creationId xmlns:p14="http://schemas.microsoft.com/office/powerpoint/2010/main" val="255715234"/>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2"/>
      </p:bgRef>
    </p:bg>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nip Diagonal Corner Rectangle 15"/>
          <p:cNvSpPr/>
          <p:nvPr userDrawn="1"/>
        </p:nvSpPr>
        <p:spPr>
          <a:xfrm flipH="1">
            <a:off x="270721" y="215119"/>
            <a:ext cx="11669641" cy="6387700"/>
          </a:xfrm>
          <a:prstGeom prst="snip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lide Number Placeholder 5"/>
          <p:cNvSpPr>
            <a:spLocks noGrp="1"/>
          </p:cNvSpPr>
          <p:nvPr>
            <p:ph type="sldNum" sz="quarter" idx="12"/>
          </p:nvPr>
        </p:nvSpPr>
        <p:spPr>
          <a:xfrm>
            <a:off x="11340028" y="6237694"/>
            <a:ext cx="600334" cy="365125"/>
          </a:xfrm>
        </p:spPr>
        <p:txBody>
          <a:bodyPr/>
          <a:lstStyle>
            <a:lvl1pPr>
              <a:defRPr>
                <a:solidFill>
                  <a:schemeClr val="bg2"/>
                </a:solidFill>
              </a:defRPr>
            </a:lvl1pPr>
          </a:lstStyle>
          <a:p>
            <a:fld id="{DCFE8AC6-424E-904F-AE4A-648F5E9D72F5}" type="slidenum">
              <a:rPr lang="en-US" smtClean="0"/>
              <a:pPr/>
              <a:t>‹#›</a:t>
            </a:fld>
            <a:endParaRPr lang="en-US" dirty="0"/>
          </a:p>
        </p:txBody>
      </p:sp>
      <p:sp>
        <p:nvSpPr>
          <p:cNvPr id="19" name="Rectangle 18"/>
          <p:cNvSpPr/>
          <p:nvPr userDrawn="1"/>
        </p:nvSpPr>
        <p:spPr>
          <a:xfrm>
            <a:off x="272579" y="5991886"/>
            <a:ext cx="223247" cy="74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272579" y="6141274"/>
            <a:ext cx="223247" cy="74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272579" y="6290662"/>
            <a:ext cx="223247" cy="74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E1FF61B-1173-8E48-8CC2-47C17EE3A69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12648" y="6031028"/>
            <a:ext cx="1625468" cy="317353"/>
          </a:xfrm>
          <a:prstGeom prst="rect">
            <a:avLst/>
          </a:prstGeom>
        </p:spPr>
      </p:pic>
    </p:spTree>
    <p:extLst>
      <p:ext uri="{BB962C8B-B14F-4D97-AF65-F5344CB8AC3E}">
        <p14:creationId xmlns:p14="http://schemas.microsoft.com/office/powerpoint/2010/main" val="59028351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bg>
      <p:bgRef idx="1001">
        <a:schemeClr val="bg2"/>
      </p:bgRef>
    </p:bg>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nip Diagonal Corner Rectangle 15"/>
          <p:cNvSpPr/>
          <p:nvPr userDrawn="1"/>
        </p:nvSpPr>
        <p:spPr>
          <a:xfrm flipH="1">
            <a:off x="270721" y="215119"/>
            <a:ext cx="11669641" cy="6387700"/>
          </a:xfrm>
          <a:prstGeom prst="snip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lide Number Placeholder 5"/>
          <p:cNvSpPr>
            <a:spLocks noGrp="1"/>
          </p:cNvSpPr>
          <p:nvPr>
            <p:ph type="sldNum" sz="quarter" idx="12"/>
          </p:nvPr>
        </p:nvSpPr>
        <p:spPr>
          <a:xfrm>
            <a:off x="11340028" y="6237694"/>
            <a:ext cx="600334" cy="365125"/>
          </a:xfrm>
        </p:spPr>
        <p:txBody>
          <a:bodyPr/>
          <a:lstStyle>
            <a:lvl1pPr>
              <a:defRPr>
                <a:solidFill>
                  <a:schemeClr val="bg2"/>
                </a:solidFill>
              </a:defRPr>
            </a:lvl1pPr>
          </a:lstStyle>
          <a:p>
            <a:fld id="{DCFE8AC6-424E-904F-AE4A-648F5E9D72F5}" type="slidenum">
              <a:rPr lang="en-US" smtClean="0"/>
              <a:pPr/>
              <a:t>‹#›</a:t>
            </a:fld>
            <a:endParaRPr lang="en-US" dirty="0"/>
          </a:p>
        </p:txBody>
      </p:sp>
      <p:sp>
        <p:nvSpPr>
          <p:cNvPr id="22" name="Rectangle 21"/>
          <p:cNvSpPr/>
          <p:nvPr userDrawn="1"/>
        </p:nvSpPr>
        <p:spPr>
          <a:xfrm>
            <a:off x="272579" y="5991886"/>
            <a:ext cx="223247" cy="74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272579" y="6141274"/>
            <a:ext cx="223247" cy="74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272579" y="6290662"/>
            <a:ext cx="223247" cy="74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1266671" y="673412"/>
            <a:ext cx="3745197" cy="1368083"/>
          </a:xfrm>
        </p:spPr>
        <p:txBody>
          <a:bodyPr anchor="b"/>
          <a:lstStyle>
            <a:lvl1pPr>
              <a:defRPr sz="3200">
                <a:solidFill>
                  <a:schemeClr val="tx2"/>
                </a:solidFill>
              </a:defRPr>
            </a:lvl1pPr>
          </a:lstStyle>
          <a:p>
            <a:r>
              <a:rPr lang="en-US" dirty="0"/>
              <a:t>CLICK TO EDIT MASTER TITLE STYLE</a:t>
            </a:r>
          </a:p>
        </p:txBody>
      </p:sp>
      <p:sp>
        <p:nvSpPr>
          <p:cNvPr id="4" name="Text Placeholder 3"/>
          <p:cNvSpPr>
            <a:spLocks noGrp="1"/>
          </p:cNvSpPr>
          <p:nvPr>
            <p:ph type="body" sz="half" idx="2"/>
          </p:nvPr>
        </p:nvSpPr>
        <p:spPr>
          <a:xfrm>
            <a:off x="1266670" y="2166077"/>
            <a:ext cx="3745197" cy="3672487"/>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4" name="Content Placeholder 12"/>
          <p:cNvSpPr>
            <a:spLocks noGrp="1"/>
          </p:cNvSpPr>
          <p:nvPr>
            <p:ph sz="quarter" idx="11"/>
          </p:nvPr>
        </p:nvSpPr>
        <p:spPr>
          <a:xfrm>
            <a:off x="5308610" y="666489"/>
            <a:ext cx="5707912" cy="51720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Picture 12">
            <a:extLst>
              <a:ext uri="{FF2B5EF4-FFF2-40B4-BE49-F238E27FC236}">
                <a16:creationId xmlns:a16="http://schemas.microsoft.com/office/drawing/2014/main" id="{C284D33D-4EF1-934F-A662-0F984F779C9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12648" y="6031028"/>
            <a:ext cx="1625468" cy="317353"/>
          </a:xfrm>
          <a:prstGeom prst="rect">
            <a:avLst/>
          </a:prstGeom>
        </p:spPr>
      </p:pic>
    </p:spTree>
    <p:extLst>
      <p:ext uri="{BB962C8B-B14F-4D97-AF65-F5344CB8AC3E}">
        <p14:creationId xmlns:p14="http://schemas.microsoft.com/office/powerpoint/2010/main" val="1737176197"/>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hoto with Caption">
    <p:bg>
      <p:bgRef idx="1001">
        <a:schemeClr val="bg2"/>
      </p:bgRef>
    </p:bg>
    <p:spTree>
      <p:nvGrpSpPr>
        <p:cNvPr id="1" name=""/>
        <p:cNvGrpSpPr/>
        <p:nvPr/>
      </p:nvGrpSpPr>
      <p:grpSpPr>
        <a:xfrm>
          <a:off x="0" y="0"/>
          <a:ext cx="0" cy="0"/>
          <a:chOff x="0" y="0"/>
          <a:chExt cx="0" cy="0"/>
        </a:xfrm>
      </p:grpSpPr>
      <p:sp>
        <p:nvSpPr>
          <p:cNvPr id="12" name="Rectangle 11"/>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Snip Diagonal Corner Rectangle 21"/>
          <p:cNvSpPr/>
          <p:nvPr userDrawn="1"/>
        </p:nvSpPr>
        <p:spPr>
          <a:xfrm flipH="1">
            <a:off x="270721" y="215119"/>
            <a:ext cx="11669641" cy="6387700"/>
          </a:xfrm>
          <a:prstGeom prst="snip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lide Number Placeholder 5"/>
          <p:cNvSpPr>
            <a:spLocks noGrp="1"/>
          </p:cNvSpPr>
          <p:nvPr>
            <p:ph type="sldNum" sz="quarter" idx="13"/>
          </p:nvPr>
        </p:nvSpPr>
        <p:spPr>
          <a:xfrm>
            <a:off x="11340028" y="6237694"/>
            <a:ext cx="600334" cy="365125"/>
          </a:xfrm>
        </p:spPr>
        <p:txBody>
          <a:bodyPr/>
          <a:lstStyle>
            <a:lvl1pPr>
              <a:defRPr>
                <a:solidFill>
                  <a:schemeClr val="bg2"/>
                </a:solidFill>
              </a:defRPr>
            </a:lvl1pPr>
          </a:lstStyle>
          <a:p>
            <a:fld id="{DCFE8AC6-424E-904F-AE4A-648F5E9D72F5}" type="slidenum">
              <a:rPr lang="en-US" smtClean="0"/>
              <a:pPr/>
              <a:t>‹#›</a:t>
            </a:fld>
            <a:endParaRPr lang="en-US" dirty="0"/>
          </a:p>
        </p:txBody>
      </p:sp>
      <p:sp>
        <p:nvSpPr>
          <p:cNvPr id="25" name="Rectangle 24"/>
          <p:cNvSpPr/>
          <p:nvPr userDrawn="1"/>
        </p:nvSpPr>
        <p:spPr>
          <a:xfrm>
            <a:off x="272579" y="5991886"/>
            <a:ext cx="223247" cy="74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272579" y="6141274"/>
            <a:ext cx="223247" cy="74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272579" y="6290662"/>
            <a:ext cx="223247" cy="74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4"/>
          <p:cNvSpPr>
            <a:spLocks noGrp="1"/>
          </p:cNvSpPr>
          <p:nvPr>
            <p:ph type="pic" sz="quarter" idx="12"/>
          </p:nvPr>
        </p:nvSpPr>
        <p:spPr>
          <a:xfrm>
            <a:off x="5308609" y="673412"/>
            <a:ext cx="5707914" cy="5172075"/>
          </a:xfrm>
        </p:spPr>
        <p:txBody>
          <a:bodyPr/>
          <a:lstStyle>
            <a:lvl1pPr>
              <a:defRPr>
                <a:solidFill>
                  <a:schemeClr val="tx1"/>
                </a:solidFill>
              </a:defRPr>
            </a:lvl1pPr>
          </a:lstStyle>
          <a:p>
            <a:r>
              <a:rPr lang="en-US"/>
              <a:t>Click icon to add picture</a:t>
            </a:r>
          </a:p>
        </p:txBody>
      </p:sp>
      <p:sp>
        <p:nvSpPr>
          <p:cNvPr id="20" name="Title 1"/>
          <p:cNvSpPr>
            <a:spLocks noGrp="1"/>
          </p:cNvSpPr>
          <p:nvPr>
            <p:ph type="title" hasCustomPrompt="1"/>
          </p:nvPr>
        </p:nvSpPr>
        <p:spPr>
          <a:xfrm>
            <a:off x="1266671" y="673412"/>
            <a:ext cx="3745197" cy="1368083"/>
          </a:xfrm>
        </p:spPr>
        <p:txBody>
          <a:bodyPr anchor="b"/>
          <a:lstStyle>
            <a:lvl1pPr>
              <a:defRPr sz="3200">
                <a:solidFill>
                  <a:schemeClr val="tx2"/>
                </a:solidFill>
              </a:defRPr>
            </a:lvl1pPr>
          </a:lstStyle>
          <a:p>
            <a:r>
              <a:rPr lang="en-US" dirty="0"/>
              <a:t>CLICK TO EDIT MASTER TITLE STYLE</a:t>
            </a:r>
          </a:p>
        </p:txBody>
      </p:sp>
      <p:sp>
        <p:nvSpPr>
          <p:cNvPr id="21" name="Text Placeholder 3"/>
          <p:cNvSpPr>
            <a:spLocks noGrp="1"/>
          </p:cNvSpPr>
          <p:nvPr>
            <p:ph type="body" sz="half" idx="2"/>
          </p:nvPr>
        </p:nvSpPr>
        <p:spPr>
          <a:xfrm>
            <a:off x="1266670" y="2166077"/>
            <a:ext cx="3745197" cy="3672487"/>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3" name="Picture 12">
            <a:extLst>
              <a:ext uri="{FF2B5EF4-FFF2-40B4-BE49-F238E27FC236}">
                <a16:creationId xmlns:a16="http://schemas.microsoft.com/office/drawing/2014/main" id="{C431FBEE-659F-A647-A909-633169CE02B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12648" y="6031028"/>
            <a:ext cx="1625468" cy="317353"/>
          </a:xfrm>
          <a:prstGeom prst="rect">
            <a:avLst/>
          </a:prstGeom>
        </p:spPr>
      </p:pic>
    </p:spTree>
    <p:extLst>
      <p:ext uri="{BB962C8B-B14F-4D97-AF65-F5344CB8AC3E}">
        <p14:creationId xmlns:p14="http://schemas.microsoft.com/office/powerpoint/2010/main" val="1220494895"/>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d Title">
    <p:spTree>
      <p:nvGrpSpPr>
        <p:cNvPr id="1" name=""/>
        <p:cNvGrpSpPr/>
        <p:nvPr/>
      </p:nvGrpSpPr>
      <p:grpSpPr>
        <a:xfrm>
          <a:off x="0" y="0"/>
          <a:ext cx="0" cy="0"/>
          <a:chOff x="0" y="0"/>
          <a:chExt cx="0" cy="0"/>
        </a:xfrm>
      </p:grpSpPr>
      <p:sp>
        <p:nvSpPr>
          <p:cNvPr id="14" name="Rectangle 13"/>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nip Diagonal Corner Rectangle 15"/>
          <p:cNvSpPr/>
          <p:nvPr userDrawn="1"/>
        </p:nvSpPr>
        <p:spPr>
          <a:xfrm flipH="1">
            <a:off x="270721" y="215119"/>
            <a:ext cx="11669641" cy="6387700"/>
          </a:xfrm>
          <a:prstGeom prst="snip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lide Number Placeholder 5"/>
          <p:cNvSpPr>
            <a:spLocks noGrp="1"/>
          </p:cNvSpPr>
          <p:nvPr>
            <p:ph type="sldNum" sz="quarter" idx="12"/>
          </p:nvPr>
        </p:nvSpPr>
        <p:spPr>
          <a:xfrm>
            <a:off x="11340028" y="6237694"/>
            <a:ext cx="600334" cy="365125"/>
          </a:xfrm>
        </p:spPr>
        <p:txBody>
          <a:bodyPr/>
          <a:lstStyle>
            <a:lvl1pPr>
              <a:defRPr>
                <a:solidFill>
                  <a:schemeClr val="bg2"/>
                </a:solidFill>
              </a:defRPr>
            </a:lvl1pPr>
          </a:lstStyle>
          <a:p>
            <a:fld id="{DCFE8AC6-424E-904F-AE4A-648F5E9D72F5}" type="slidenum">
              <a:rPr lang="en-US" smtClean="0"/>
              <a:pPr/>
              <a:t>‹#›</a:t>
            </a:fld>
            <a:endParaRPr lang="en-US" dirty="0"/>
          </a:p>
        </p:txBody>
      </p:sp>
      <p:pic>
        <p:nvPicPr>
          <p:cNvPr id="6" name="Picture 5" descr="A red text on a black background&#10;&#10;AI-generated content may be incorrect.">
            <a:extLst>
              <a:ext uri="{FF2B5EF4-FFF2-40B4-BE49-F238E27FC236}">
                <a16:creationId xmlns:a16="http://schemas.microsoft.com/office/drawing/2014/main" id="{F8E5AE5A-722F-C2BA-B6E5-51A14D237222}"/>
              </a:ext>
            </a:extLst>
          </p:cNvPr>
          <p:cNvPicPr>
            <a:picLocks noChangeAspect="1"/>
          </p:cNvPicPr>
          <p:nvPr userDrawn="1"/>
        </p:nvPicPr>
        <p:blipFill>
          <a:blip r:embed="rId2"/>
          <a:stretch>
            <a:fillRect/>
          </a:stretch>
        </p:blipFill>
        <p:spPr>
          <a:xfrm>
            <a:off x="4641850" y="3009900"/>
            <a:ext cx="2908300" cy="838200"/>
          </a:xfrm>
          <a:prstGeom prst="rect">
            <a:avLst/>
          </a:prstGeom>
        </p:spPr>
      </p:pic>
    </p:spTree>
    <p:extLst>
      <p:ext uri="{BB962C8B-B14F-4D97-AF65-F5344CB8AC3E}">
        <p14:creationId xmlns:p14="http://schemas.microsoft.com/office/powerpoint/2010/main" val="1993564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ntent_2 Paragraphs_2">
    <p:spTree>
      <p:nvGrpSpPr>
        <p:cNvPr id="1" name=""/>
        <p:cNvGrpSpPr/>
        <p:nvPr/>
      </p:nvGrpSpPr>
      <p:grpSpPr>
        <a:xfrm>
          <a:off x="0" y="0"/>
          <a:ext cx="0" cy="0"/>
          <a:chOff x="0" y="0"/>
          <a:chExt cx="0" cy="0"/>
        </a:xfrm>
      </p:grpSpPr>
      <p:pic>
        <p:nvPicPr>
          <p:cNvPr id="4" name="Picture 3" descr="A white background with black dots&#10;&#10;AI-generated content may be incorrect.">
            <a:extLst>
              <a:ext uri="{FF2B5EF4-FFF2-40B4-BE49-F238E27FC236}">
                <a16:creationId xmlns:a16="http://schemas.microsoft.com/office/drawing/2014/main" id="{907E91C4-9D15-B6A3-3CEA-D2DC4B02DF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6" name="Text Placeholder 25">
            <a:extLst>
              <a:ext uri="{FF2B5EF4-FFF2-40B4-BE49-F238E27FC236}">
                <a16:creationId xmlns:a16="http://schemas.microsoft.com/office/drawing/2014/main" id="{A165B2DE-232F-874B-18B8-F583BC9E2CA0}"/>
              </a:ext>
            </a:extLst>
          </p:cNvPr>
          <p:cNvSpPr>
            <a:spLocks noGrp="1"/>
          </p:cNvSpPr>
          <p:nvPr>
            <p:ph type="body" sz="quarter" idx="11" hasCustomPrompt="1"/>
          </p:nvPr>
        </p:nvSpPr>
        <p:spPr>
          <a:xfrm>
            <a:off x="649133" y="609600"/>
            <a:ext cx="4666191" cy="718609"/>
          </a:xfrm>
          <a:prstGeom prst="rect">
            <a:avLst/>
          </a:prstGeom>
        </p:spPr>
        <p:txBody>
          <a:bodyPr lIns="0" tIns="0" rIns="0" bIns="0"/>
          <a:lstStyle>
            <a:lvl1pPr>
              <a:defRPr sz="4334" b="1" i="0">
                <a:solidFill>
                  <a:srgbClr val="0B436A"/>
                </a:solidFill>
                <a:latin typeface="Arial" panose="020B0604020202020204" pitchFamily="34" charset="0"/>
                <a:cs typeface="Arial" panose="020B0604020202020204" pitchFamily="34" charset="0"/>
              </a:defRPr>
            </a:lvl1pPr>
            <a:lvl2pPr>
              <a:defRPr sz="4334" b="1" i="0">
                <a:latin typeface="Arial" panose="020B0604020202020204" pitchFamily="34" charset="0"/>
                <a:cs typeface="Arial" panose="020B0604020202020204" pitchFamily="34" charset="0"/>
              </a:defRPr>
            </a:lvl2pPr>
            <a:lvl3pPr>
              <a:defRPr sz="4334" b="1" i="0">
                <a:latin typeface="Arial" panose="020B0604020202020204" pitchFamily="34" charset="0"/>
                <a:cs typeface="Arial" panose="020B0604020202020204" pitchFamily="34" charset="0"/>
              </a:defRPr>
            </a:lvl3pPr>
            <a:lvl4pPr>
              <a:defRPr sz="4334" b="1" i="0">
                <a:latin typeface="Arial" panose="020B0604020202020204" pitchFamily="34" charset="0"/>
                <a:cs typeface="Arial" panose="020B0604020202020204" pitchFamily="34" charset="0"/>
              </a:defRPr>
            </a:lvl4pPr>
            <a:lvl5pPr>
              <a:defRPr sz="4334" b="1" i="0">
                <a:latin typeface="Arial" panose="020B0604020202020204" pitchFamily="34" charset="0"/>
                <a:cs typeface="Arial" panose="020B0604020202020204" pitchFamily="34" charset="0"/>
              </a:defRPr>
            </a:lvl5pPr>
          </a:lstStyle>
          <a:p>
            <a:pPr lvl="0"/>
            <a:r>
              <a:rPr lang="en-US"/>
              <a:t>Slide Title</a:t>
            </a:r>
          </a:p>
        </p:txBody>
      </p:sp>
      <p:sp>
        <p:nvSpPr>
          <p:cNvPr id="28" name="Text Placeholder 27">
            <a:extLst>
              <a:ext uri="{FF2B5EF4-FFF2-40B4-BE49-F238E27FC236}">
                <a16:creationId xmlns:a16="http://schemas.microsoft.com/office/drawing/2014/main" id="{C8EAB1D0-488D-B259-0DA8-D625EF3E852F}"/>
              </a:ext>
            </a:extLst>
          </p:cNvPr>
          <p:cNvSpPr>
            <a:spLocks noGrp="1"/>
          </p:cNvSpPr>
          <p:nvPr>
            <p:ph type="body" sz="quarter" idx="12" hasCustomPrompt="1"/>
          </p:nvPr>
        </p:nvSpPr>
        <p:spPr>
          <a:xfrm>
            <a:off x="659933" y="1397000"/>
            <a:ext cx="4267200" cy="762000"/>
          </a:xfrm>
          <a:prstGeom prst="rect">
            <a:avLst/>
          </a:prstGeom>
        </p:spPr>
        <p:txBody>
          <a:bodyPr lIns="0" tIns="0" rIns="0" bIns="0"/>
          <a:lstStyle>
            <a:lvl1pPr>
              <a:defRPr sz="3000" b="0" i="0">
                <a:solidFill>
                  <a:schemeClr val="accent1"/>
                </a:solidFill>
                <a:latin typeface="Georgia" panose="02040502050405020303" pitchFamily="18" charset="0"/>
              </a:defRPr>
            </a:lvl1pPr>
            <a:lvl2pPr>
              <a:defRPr sz="3000" b="0" i="0">
                <a:latin typeface="Georgia" panose="02040502050405020303" pitchFamily="18" charset="0"/>
              </a:defRPr>
            </a:lvl2pPr>
            <a:lvl3pPr>
              <a:defRPr sz="3000" b="0" i="0">
                <a:latin typeface="Georgia" panose="02040502050405020303" pitchFamily="18" charset="0"/>
              </a:defRPr>
            </a:lvl3pPr>
            <a:lvl4pPr>
              <a:defRPr sz="3000" b="0" i="0">
                <a:latin typeface="Georgia" panose="02040502050405020303" pitchFamily="18" charset="0"/>
              </a:defRPr>
            </a:lvl4pPr>
            <a:lvl5pPr>
              <a:defRPr sz="3000" b="0" i="0">
                <a:latin typeface="Georgia" panose="02040502050405020303" pitchFamily="18" charset="0"/>
              </a:defRPr>
            </a:lvl5pPr>
          </a:lstStyle>
          <a:p>
            <a:pPr lvl="0"/>
            <a:r>
              <a:rPr lang="en-US"/>
              <a:t>Slide Subtitle</a:t>
            </a:r>
          </a:p>
        </p:txBody>
      </p:sp>
      <p:sp>
        <p:nvSpPr>
          <p:cNvPr id="2" name="Text Placeholder 29">
            <a:extLst>
              <a:ext uri="{FF2B5EF4-FFF2-40B4-BE49-F238E27FC236}">
                <a16:creationId xmlns:a16="http://schemas.microsoft.com/office/drawing/2014/main" id="{72897E5D-3E13-62D4-2EB3-B55A82D8EEFD}"/>
              </a:ext>
            </a:extLst>
          </p:cNvPr>
          <p:cNvSpPr>
            <a:spLocks noGrp="1"/>
          </p:cNvSpPr>
          <p:nvPr>
            <p:ph type="body" sz="quarter" idx="14" hasCustomPrompt="1"/>
          </p:nvPr>
        </p:nvSpPr>
        <p:spPr>
          <a:xfrm>
            <a:off x="6713096" y="2413000"/>
            <a:ext cx="5080000" cy="3302000"/>
          </a:xfrm>
          <a:prstGeom prst="rect">
            <a:avLst/>
          </a:prstGeom>
        </p:spPr>
        <p:txBody>
          <a:bodyPr lIns="0" tIns="0" rIns="0" bIns="0"/>
          <a:lstStyle>
            <a:lvl1pPr marL="0" marR="0" indent="0" algn="l" defTabSz="609630" rtl="0" eaLnBrk="1" fontAlgn="auto" latinLnBrk="0" hangingPunct="1">
              <a:lnSpc>
                <a:spcPct val="100000"/>
              </a:lnSpc>
              <a:spcBef>
                <a:spcPct val="20000"/>
              </a:spcBef>
              <a:spcAft>
                <a:spcPts val="0"/>
              </a:spcAft>
              <a:buClrTx/>
              <a:buSzTx/>
              <a:buFont typeface="Arial" pitchFamily="34" charset="0"/>
              <a:buNone/>
              <a:tabLst/>
              <a:defRPr sz="1600" b="0" i="0">
                <a:latin typeface="Arial" panose="020B0604020202020204" pitchFamily="34" charset="0"/>
                <a:cs typeface="Arial" panose="020B0604020202020204" pitchFamily="34" charset="0"/>
              </a:defRPr>
            </a:lvl1pPr>
            <a:lvl2pPr>
              <a:defRPr sz="1600" b="0" i="0">
                <a:latin typeface="Arial" panose="020B0604020202020204" pitchFamily="34" charset="0"/>
                <a:cs typeface="Arial" panose="020B0604020202020204" pitchFamily="34" charset="0"/>
              </a:defRPr>
            </a:lvl2pPr>
            <a:lvl3pPr>
              <a:defRPr sz="1600" b="0" i="0">
                <a:latin typeface="Arial" panose="020B0604020202020204" pitchFamily="34" charset="0"/>
                <a:cs typeface="Arial" panose="020B0604020202020204" pitchFamily="34" charset="0"/>
              </a:defRPr>
            </a:lvl3pPr>
            <a:lvl4pPr>
              <a:defRPr sz="1600" b="0" i="0">
                <a:latin typeface="Arial" panose="020B0604020202020204" pitchFamily="34" charset="0"/>
                <a:cs typeface="Arial" panose="020B0604020202020204" pitchFamily="34" charset="0"/>
              </a:defRPr>
            </a:lvl4pPr>
            <a:lvl5pPr>
              <a:defRPr sz="1600" b="0" i="0">
                <a:latin typeface="Arial" panose="020B0604020202020204" pitchFamily="34" charset="0"/>
                <a:cs typeface="Arial" panose="020B0604020202020204" pitchFamily="34" charset="0"/>
              </a:defRPr>
            </a:lvl5pPr>
          </a:lstStyle>
          <a:p>
            <a:pPr marL="0" marR="0" lvl="0" indent="0" algn="l" defTabSz="609630" rtl="0" eaLnBrk="1" fontAlgn="auto" latinLnBrk="0" hangingPunct="1">
              <a:lnSpc>
                <a:spcPct val="100000"/>
              </a:lnSpc>
              <a:spcBef>
                <a:spcPct val="20000"/>
              </a:spcBef>
              <a:spcAft>
                <a:spcPts val="0"/>
              </a:spcAft>
              <a:buClrTx/>
              <a:buSzTx/>
              <a:buFont typeface="Arial" pitchFamily="34" charset="0"/>
              <a:buNone/>
              <a:tabLst/>
              <a:defRPr/>
            </a:pPr>
            <a:r>
              <a:rPr lang="en-US" sz="1600">
                <a:solidFill>
                  <a:srgbClr val="414042"/>
                </a:solidFill>
                <a:latin typeface="Arial"/>
              </a:rPr>
              <a:t>Lorem ipsum dolor sit </a:t>
            </a:r>
            <a:r>
              <a:rPr lang="en-US" sz="1600" err="1">
                <a:solidFill>
                  <a:srgbClr val="414042"/>
                </a:solidFill>
                <a:latin typeface="Arial"/>
              </a:rPr>
              <a:t>amet</a:t>
            </a:r>
            <a:r>
              <a:rPr lang="en-US" sz="1600">
                <a:solidFill>
                  <a:srgbClr val="414042"/>
                </a:solidFill>
                <a:latin typeface="Arial"/>
              </a:rPr>
              <a:t>, </a:t>
            </a:r>
            <a:r>
              <a:rPr lang="en-US" sz="1600" err="1">
                <a:solidFill>
                  <a:srgbClr val="414042"/>
                </a:solidFill>
                <a:latin typeface="Arial"/>
              </a:rPr>
              <a:t>consectetur</a:t>
            </a:r>
            <a:r>
              <a:rPr lang="en-US" sz="1600">
                <a:solidFill>
                  <a:srgbClr val="414042"/>
                </a:solidFill>
                <a:latin typeface="Arial"/>
              </a:rPr>
              <a:t> </a:t>
            </a:r>
            <a:r>
              <a:rPr lang="en-US" sz="1600" err="1">
                <a:solidFill>
                  <a:srgbClr val="414042"/>
                </a:solidFill>
                <a:latin typeface="Arial"/>
              </a:rPr>
              <a:t>adipiscing</a:t>
            </a:r>
            <a:r>
              <a:rPr lang="en-US" sz="1600">
                <a:solidFill>
                  <a:srgbClr val="414042"/>
                </a:solidFill>
                <a:latin typeface="Arial"/>
              </a:rPr>
              <a:t> </a:t>
            </a:r>
            <a:r>
              <a:rPr lang="en-US" sz="1600" err="1">
                <a:solidFill>
                  <a:srgbClr val="414042"/>
                </a:solidFill>
                <a:latin typeface="Arial"/>
              </a:rPr>
              <a:t>elit</a:t>
            </a:r>
            <a:r>
              <a:rPr lang="en-US" sz="1600">
                <a:solidFill>
                  <a:srgbClr val="414042"/>
                </a:solidFill>
                <a:latin typeface="Arial"/>
              </a:rPr>
              <a:t>, sed do </a:t>
            </a:r>
            <a:r>
              <a:rPr lang="en-US" sz="1600" err="1">
                <a:solidFill>
                  <a:srgbClr val="414042"/>
                </a:solidFill>
                <a:latin typeface="Arial"/>
              </a:rPr>
              <a:t>eiusmod</a:t>
            </a:r>
            <a:r>
              <a:rPr lang="en-US" sz="1600">
                <a:solidFill>
                  <a:srgbClr val="414042"/>
                </a:solidFill>
                <a:latin typeface="Arial"/>
              </a:rPr>
              <a:t> </a:t>
            </a:r>
            <a:r>
              <a:rPr lang="en-US" sz="1600" err="1">
                <a:solidFill>
                  <a:srgbClr val="414042"/>
                </a:solidFill>
                <a:latin typeface="Arial"/>
              </a:rPr>
              <a:t>tempor</a:t>
            </a:r>
            <a:r>
              <a:rPr lang="en-US" sz="1600">
                <a:solidFill>
                  <a:srgbClr val="414042"/>
                </a:solidFill>
                <a:latin typeface="Arial"/>
              </a:rPr>
              <a:t> </a:t>
            </a:r>
            <a:r>
              <a:rPr lang="en-US" sz="1600" err="1">
                <a:solidFill>
                  <a:srgbClr val="414042"/>
                </a:solidFill>
                <a:latin typeface="Arial"/>
              </a:rPr>
              <a:t>incididunt</a:t>
            </a:r>
            <a:r>
              <a:rPr lang="en-US" sz="1600">
                <a:solidFill>
                  <a:srgbClr val="414042"/>
                </a:solidFill>
                <a:latin typeface="Arial"/>
              </a:rPr>
              <a:t> </a:t>
            </a:r>
            <a:r>
              <a:rPr lang="en-US" sz="1600" err="1">
                <a:solidFill>
                  <a:srgbClr val="414042"/>
                </a:solidFill>
                <a:latin typeface="Arial"/>
              </a:rPr>
              <a:t>ut</a:t>
            </a:r>
            <a:r>
              <a:rPr lang="en-US" sz="1600">
                <a:solidFill>
                  <a:srgbClr val="414042"/>
                </a:solidFill>
                <a:latin typeface="Arial"/>
              </a:rPr>
              <a:t> labore et dolore magna </a:t>
            </a:r>
            <a:r>
              <a:rPr lang="en-US" sz="1600" err="1">
                <a:solidFill>
                  <a:srgbClr val="414042"/>
                </a:solidFill>
                <a:latin typeface="Arial"/>
              </a:rPr>
              <a:t>aliqua</a:t>
            </a:r>
            <a:r>
              <a:rPr lang="en-US" sz="1600">
                <a:solidFill>
                  <a:srgbClr val="414042"/>
                </a:solidFill>
                <a:latin typeface="Arial"/>
              </a:rPr>
              <a:t>. Ut </a:t>
            </a:r>
            <a:r>
              <a:rPr lang="en-US" sz="1600" err="1">
                <a:solidFill>
                  <a:srgbClr val="414042"/>
                </a:solidFill>
                <a:latin typeface="Arial"/>
              </a:rPr>
              <a:t>enim</a:t>
            </a:r>
            <a:r>
              <a:rPr lang="en-US" sz="1600">
                <a:solidFill>
                  <a:srgbClr val="414042"/>
                </a:solidFill>
                <a:latin typeface="Arial"/>
              </a:rPr>
              <a:t> ad minim </a:t>
            </a:r>
            <a:r>
              <a:rPr lang="en-US" sz="1600" err="1">
                <a:solidFill>
                  <a:srgbClr val="414042"/>
                </a:solidFill>
                <a:latin typeface="Arial"/>
              </a:rPr>
              <a:t>veniam</a:t>
            </a:r>
            <a:r>
              <a:rPr lang="en-US" sz="1600">
                <a:solidFill>
                  <a:srgbClr val="414042"/>
                </a:solidFill>
                <a:latin typeface="Arial"/>
              </a:rPr>
              <a:t>, </a:t>
            </a:r>
            <a:r>
              <a:rPr lang="en-US" sz="1600" err="1">
                <a:solidFill>
                  <a:srgbClr val="414042"/>
                </a:solidFill>
                <a:latin typeface="Arial"/>
              </a:rPr>
              <a:t>quis</a:t>
            </a:r>
            <a:r>
              <a:rPr lang="en-US" sz="1600">
                <a:solidFill>
                  <a:srgbClr val="414042"/>
                </a:solidFill>
                <a:latin typeface="Arial"/>
              </a:rPr>
              <a:t> </a:t>
            </a:r>
            <a:r>
              <a:rPr lang="en-US" sz="1600" err="1">
                <a:solidFill>
                  <a:srgbClr val="414042"/>
                </a:solidFill>
                <a:latin typeface="Arial"/>
              </a:rPr>
              <a:t>nostrud</a:t>
            </a:r>
            <a:r>
              <a:rPr lang="en-US" sz="1600">
                <a:solidFill>
                  <a:srgbClr val="414042"/>
                </a:solidFill>
                <a:latin typeface="Arial"/>
              </a:rPr>
              <a:t> exercitation </a:t>
            </a:r>
            <a:r>
              <a:rPr lang="en-US" sz="1600" err="1">
                <a:solidFill>
                  <a:srgbClr val="414042"/>
                </a:solidFill>
                <a:latin typeface="Arial"/>
              </a:rPr>
              <a:t>ullamco</a:t>
            </a:r>
            <a:r>
              <a:rPr lang="en-US" sz="1600">
                <a:solidFill>
                  <a:srgbClr val="414042"/>
                </a:solidFill>
                <a:latin typeface="Arial"/>
              </a:rPr>
              <a:t> </a:t>
            </a:r>
            <a:r>
              <a:rPr lang="en-US" sz="1600" err="1">
                <a:solidFill>
                  <a:srgbClr val="414042"/>
                </a:solidFill>
                <a:latin typeface="Arial"/>
              </a:rPr>
              <a:t>laboris</a:t>
            </a:r>
            <a:r>
              <a:rPr lang="en-US" sz="1600">
                <a:solidFill>
                  <a:srgbClr val="414042"/>
                </a:solidFill>
                <a:latin typeface="Arial"/>
              </a:rPr>
              <a:t> nisi </a:t>
            </a:r>
            <a:r>
              <a:rPr lang="en-US" sz="1600" err="1">
                <a:solidFill>
                  <a:srgbClr val="414042"/>
                </a:solidFill>
                <a:latin typeface="Arial"/>
              </a:rPr>
              <a:t>ut</a:t>
            </a:r>
            <a:r>
              <a:rPr lang="en-US" sz="1600">
                <a:solidFill>
                  <a:srgbClr val="414042"/>
                </a:solidFill>
                <a:latin typeface="Arial"/>
              </a:rPr>
              <a:t> </a:t>
            </a:r>
            <a:r>
              <a:rPr lang="en-US" sz="1600" err="1">
                <a:solidFill>
                  <a:srgbClr val="414042"/>
                </a:solidFill>
                <a:latin typeface="Arial"/>
              </a:rPr>
              <a:t>aliquip</a:t>
            </a:r>
            <a:r>
              <a:rPr lang="en-US" sz="1600">
                <a:solidFill>
                  <a:srgbClr val="414042"/>
                </a:solidFill>
                <a:latin typeface="Arial"/>
              </a:rPr>
              <a:t> ex </a:t>
            </a:r>
            <a:r>
              <a:rPr lang="en-US" sz="1600" err="1">
                <a:solidFill>
                  <a:srgbClr val="414042"/>
                </a:solidFill>
                <a:latin typeface="Arial"/>
              </a:rPr>
              <a:t>ea</a:t>
            </a:r>
            <a:r>
              <a:rPr lang="en-US" sz="1600">
                <a:solidFill>
                  <a:srgbClr val="414042"/>
                </a:solidFill>
                <a:latin typeface="Arial"/>
              </a:rPr>
              <a:t> </a:t>
            </a:r>
            <a:r>
              <a:rPr lang="en-US" sz="1600" err="1">
                <a:solidFill>
                  <a:srgbClr val="414042"/>
                </a:solidFill>
                <a:latin typeface="Arial"/>
              </a:rPr>
              <a:t>commodo</a:t>
            </a:r>
            <a:r>
              <a:rPr lang="en-US" sz="1600">
                <a:solidFill>
                  <a:srgbClr val="414042"/>
                </a:solidFill>
                <a:latin typeface="Arial"/>
              </a:rPr>
              <a:t> </a:t>
            </a:r>
            <a:r>
              <a:rPr lang="en-US" sz="1600" err="1">
                <a:solidFill>
                  <a:srgbClr val="414042"/>
                </a:solidFill>
                <a:latin typeface="Arial"/>
              </a:rPr>
              <a:t>consequat</a:t>
            </a:r>
            <a:r>
              <a:rPr lang="en-US" sz="1600">
                <a:solidFill>
                  <a:srgbClr val="414042"/>
                </a:solidFill>
                <a:latin typeface="Arial"/>
              </a:rPr>
              <a:t>. </a:t>
            </a:r>
          </a:p>
          <a:p>
            <a:pPr marL="0" marR="0" lvl="0" indent="0" algn="l" defTabSz="609630" rtl="0" eaLnBrk="1" fontAlgn="auto" latinLnBrk="0" hangingPunct="1">
              <a:lnSpc>
                <a:spcPct val="100000"/>
              </a:lnSpc>
              <a:spcBef>
                <a:spcPct val="20000"/>
              </a:spcBef>
              <a:spcAft>
                <a:spcPts val="0"/>
              </a:spcAft>
              <a:buClrTx/>
              <a:buSzTx/>
              <a:buFont typeface="Arial" pitchFamily="34" charset="0"/>
              <a:buNone/>
              <a:tabLst/>
              <a:defRPr/>
            </a:pPr>
            <a:endParaRPr lang="en-US" sz="1600">
              <a:solidFill>
                <a:srgbClr val="414042"/>
              </a:solidFill>
              <a:latin typeface="Arial"/>
            </a:endParaRPr>
          </a:p>
          <a:p>
            <a:pPr marL="0" marR="0" lvl="0" indent="0" algn="l" defTabSz="609630" rtl="0" eaLnBrk="1" fontAlgn="auto" latinLnBrk="0" hangingPunct="1">
              <a:lnSpc>
                <a:spcPct val="100000"/>
              </a:lnSpc>
              <a:spcBef>
                <a:spcPct val="20000"/>
              </a:spcBef>
              <a:spcAft>
                <a:spcPts val="0"/>
              </a:spcAft>
              <a:buClrTx/>
              <a:buSzTx/>
              <a:buFont typeface="Arial" pitchFamily="34" charset="0"/>
              <a:buNone/>
              <a:tabLst/>
              <a:defRPr/>
            </a:pPr>
            <a:r>
              <a:rPr lang="en-US" b="0" i="0">
                <a:effectLst/>
              </a:rPr>
              <a:t>Lorem ipsum dolor sit </a:t>
            </a:r>
            <a:r>
              <a:rPr lang="en-US" b="0" i="0" err="1">
                <a:effectLst/>
              </a:rPr>
              <a:t>amet</a:t>
            </a:r>
            <a:r>
              <a:rPr lang="en-US" b="0" i="0">
                <a:effectLst/>
              </a:rPr>
              <a:t>, </a:t>
            </a:r>
            <a:r>
              <a:rPr lang="en-US" b="0" i="0" err="1">
                <a:effectLst/>
              </a:rPr>
              <a:t>consectetur</a:t>
            </a:r>
            <a:r>
              <a:rPr lang="en-US" b="0" i="0">
                <a:effectLst/>
              </a:rPr>
              <a:t> </a:t>
            </a:r>
            <a:r>
              <a:rPr lang="en-US" b="0" i="0" err="1">
                <a:effectLst/>
              </a:rPr>
              <a:t>adipiscing</a:t>
            </a:r>
            <a:r>
              <a:rPr lang="en-US" b="0" i="0">
                <a:effectLst/>
              </a:rPr>
              <a:t> </a:t>
            </a:r>
            <a:r>
              <a:rPr lang="en-US" b="0" i="0" err="1">
                <a:effectLst/>
              </a:rPr>
              <a:t>elit</a:t>
            </a:r>
            <a:r>
              <a:rPr lang="en-US" b="0" i="0">
                <a:effectLst/>
              </a:rPr>
              <a:t>, sed do </a:t>
            </a:r>
            <a:r>
              <a:rPr lang="en-US" b="0" i="0" err="1">
                <a:effectLst/>
              </a:rPr>
              <a:t>eiusmod</a:t>
            </a:r>
            <a:r>
              <a:rPr lang="en-US" b="0" i="0">
                <a:effectLst/>
              </a:rPr>
              <a:t> </a:t>
            </a:r>
            <a:r>
              <a:rPr lang="en-US" b="0" i="0" err="1">
                <a:effectLst/>
              </a:rPr>
              <a:t>tempor</a:t>
            </a:r>
            <a:r>
              <a:rPr lang="en-US" b="0" i="0">
                <a:effectLst/>
              </a:rPr>
              <a:t> </a:t>
            </a:r>
            <a:r>
              <a:rPr lang="en-US" b="0" i="0" err="1">
                <a:effectLst/>
              </a:rPr>
              <a:t>incididunt</a:t>
            </a:r>
            <a:r>
              <a:rPr lang="en-US" b="0" i="0">
                <a:effectLst/>
              </a:rPr>
              <a:t> </a:t>
            </a:r>
            <a:r>
              <a:rPr lang="en-US" b="0" i="0" err="1">
                <a:effectLst/>
              </a:rPr>
              <a:t>ut</a:t>
            </a:r>
            <a:r>
              <a:rPr lang="en-US" b="0" i="0">
                <a:effectLst/>
              </a:rPr>
              <a:t> labore et dolore magna </a:t>
            </a:r>
            <a:r>
              <a:rPr lang="en-US" b="0" i="0" err="1">
                <a:effectLst/>
              </a:rPr>
              <a:t>aliqua</a:t>
            </a:r>
            <a:r>
              <a:rPr lang="en-US" b="0" i="0">
                <a:effectLst/>
              </a:rPr>
              <a:t>. Ut </a:t>
            </a:r>
            <a:r>
              <a:rPr lang="en-US" b="0" i="0" err="1">
                <a:effectLst/>
              </a:rPr>
              <a:t>enim</a:t>
            </a:r>
            <a:r>
              <a:rPr lang="en-US" b="0" i="0">
                <a:effectLst/>
              </a:rPr>
              <a:t> ad minim </a:t>
            </a:r>
            <a:r>
              <a:rPr lang="en-US" b="0" i="0" err="1">
                <a:effectLst/>
              </a:rPr>
              <a:t>veniam</a:t>
            </a:r>
            <a:r>
              <a:rPr lang="en-US" b="0" i="0">
                <a:effectLst/>
              </a:rPr>
              <a:t>, </a:t>
            </a:r>
            <a:r>
              <a:rPr lang="en-US" b="0" i="0" err="1">
                <a:effectLst/>
              </a:rPr>
              <a:t>quis</a:t>
            </a:r>
            <a:r>
              <a:rPr lang="en-US" b="0" i="0">
                <a:effectLst/>
              </a:rPr>
              <a:t> </a:t>
            </a:r>
            <a:r>
              <a:rPr lang="en-US" b="0" i="0" err="1">
                <a:effectLst/>
              </a:rPr>
              <a:t>nostrud</a:t>
            </a:r>
            <a:r>
              <a:rPr lang="en-US" b="0" i="0">
                <a:effectLst/>
              </a:rPr>
              <a:t> exercitation </a:t>
            </a:r>
            <a:r>
              <a:rPr lang="en-US" b="0" i="0" err="1">
                <a:effectLst/>
              </a:rPr>
              <a:t>ullamco</a:t>
            </a:r>
            <a:r>
              <a:rPr lang="en-US" b="0" i="0">
                <a:effectLst/>
              </a:rPr>
              <a:t> </a:t>
            </a:r>
            <a:r>
              <a:rPr lang="en-US" b="0" i="0" err="1">
                <a:effectLst/>
              </a:rPr>
              <a:t>laboris</a:t>
            </a:r>
            <a:r>
              <a:rPr lang="en-US" b="0" i="0">
                <a:effectLst/>
              </a:rPr>
              <a:t> nisi </a:t>
            </a:r>
            <a:r>
              <a:rPr lang="en-US" b="0" i="0" err="1">
                <a:effectLst/>
              </a:rPr>
              <a:t>ut</a:t>
            </a:r>
            <a:r>
              <a:rPr lang="en-US" b="0" i="0">
                <a:effectLst/>
              </a:rPr>
              <a:t> </a:t>
            </a:r>
            <a:r>
              <a:rPr lang="en-US" b="0" i="0" err="1">
                <a:effectLst/>
              </a:rPr>
              <a:t>aliquip</a:t>
            </a:r>
            <a:r>
              <a:rPr lang="en-US" b="0" i="0">
                <a:effectLst/>
              </a:rPr>
              <a:t> ex </a:t>
            </a:r>
            <a:r>
              <a:rPr lang="en-US" b="0" i="0" err="1">
                <a:effectLst/>
              </a:rPr>
              <a:t>ea</a:t>
            </a:r>
            <a:r>
              <a:rPr lang="en-US" b="0" i="0">
                <a:effectLst/>
              </a:rPr>
              <a:t> </a:t>
            </a:r>
            <a:r>
              <a:rPr lang="en-US" b="0" i="0" err="1">
                <a:effectLst/>
              </a:rPr>
              <a:t>commodo</a:t>
            </a:r>
            <a:r>
              <a:rPr lang="en-US" b="0" i="0">
                <a:effectLst/>
              </a:rPr>
              <a:t> </a:t>
            </a:r>
            <a:r>
              <a:rPr lang="en-US" b="0" i="0" err="1">
                <a:effectLst/>
              </a:rPr>
              <a:t>consequat</a:t>
            </a:r>
            <a:r>
              <a:rPr lang="en-US" b="0" i="0">
                <a:effectLst/>
              </a:rPr>
              <a:t>. Lorem ipsum dolor sit </a:t>
            </a:r>
            <a:r>
              <a:rPr lang="en-US" b="0" i="0" err="1">
                <a:effectLst/>
              </a:rPr>
              <a:t>amet</a:t>
            </a:r>
            <a:r>
              <a:rPr lang="en-US" b="0" i="0">
                <a:effectLst/>
              </a:rPr>
              <a:t>, </a:t>
            </a:r>
            <a:r>
              <a:rPr lang="en-US" b="0" i="0" err="1">
                <a:effectLst/>
              </a:rPr>
              <a:t>consectetur</a:t>
            </a:r>
            <a:r>
              <a:rPr lang="en-US" b="0" i="0">
                <a:effectLst/>
              </a:rPr>
              <a:t> </a:t>
            </a:r>
            <a:r>
              <a:rPr lang="en-US" b="0" i="0" err="1">
                <a:effectLst/>
              </a:rPr>
              <a:t>adipiscing</a:t>
            </a:r>
            <a:r>
              <a:rPr lang="en-US" b="0" i="0">
                <a:effectLst/>
              </a:rPr>
              <a:t> </a:t>
            </a:r>
            <a:r>
              <a:rPr lang="en-US" b="0" i="0" err="1">
                <a:effectLst/>
              </a:rPr>
              <a:t>elit</a:t>
            </a:r>
            <a:r>
              <a:rPr lang="en-US" b="0" i="0">
                <a:effectLst/>
              </a:rPr>
              <a:t>, sed do </a:t>
            </a:r>
            <a:r>
              <a:rPr lang="en-US" b="0" i="0" err="1">
                <a:effectLst/>
              </a:rPr>
              <a:t>eiusmod</a:t>
            </a:r>
            <a:r>
              <a:rPr lang="en-US" b="0" i="0">
                <a:effectLst/>
              </a:rPr>
              <a:t> </a:t>
            </a:r>
            <a:r>
              <a:rPr lang="en-US" b="0" i="0" err="1">
                <a:effectLst/>
              </a:rPr>
              <a:t>tempor</a:t>
            </a:r>
            <a:r>
              <a:rPr lang="en-US" b="0" i="0">
                <a:effectLst/>
              </a:rPr>
              <a:t> </a:t>
            </a:r>
            <a:r>
              <a:rPr lang="en-US" b="0" i="0" err="1">
                <a:effectLst/>
              </a:rPr>
              <a:t>incididunt</a:t>
            </a:r>
            <a:r>
              <a:rPr lang="en-US" b="0" i="0">
                <a:effectLst/>
              </a:rPr>
              <a:t> </a:t>
            </a:r>
            <a:r>
              <a:rPr lang="en-US" b="0" i="0" err="1">
                <a:effectLst/>
              </a:rPr>
              <a:t>ut</a:t>
            </a:r>
            <a:r>
              <a:rPr lang="en-US" b="0" i="0">
                <a:effectLst/>
              </a:rPr>
              <a:t> labore et dolore magna </a:t>
            </a:r>
            <a:r>
              <a:rPr lang="en-US" b="0" i="0" err="1">
                <a:effectLst/>
              </a:rPr>
              <a:t>aliqua</a:t>
            </a:r>
            <a:r>
              <a:rPr lang="en-US" b="0" i="0">
                <a:effectLst/>
              </a:rPr>
              <a:t>.</a:t>
            </a:r>
            <a:endParaRPr lang="en-US" sz="1600">
              <a:solidFill>
                <a:srgbClr val="414042"/>
              </a:solidFill>
              <a:latin typeface="Arial"/>
            </a:endParaRPr>
          </a:p>
        </p:txBody>
      </p:sp>
      <p:sp>
        <p:nvSpPr>
          <p:cNvPr id="7" name="Text Placeholder 29">
            <a:extLst>
              <a:ext uri="{FF2B5EF4-FFF2-40B4-BE49-F238E27FC236}">
                <a16:creationId xmlns:a16="http://schemas.microsoft.com/office/drawing/2014/main" id="{DE9DA2DF-744A-8CE6-F407-867FEF14ED0F}"/>
              </a:ext>
            </a:extLst>
          </p:cNvPr>
          <p:cNvSpPr>
            <a:spLocks noGrp="1"/>
          </p:cNvSpPr>
          <p:nvPr>
            <p:ph type="body" sz="quarter" idx="15" hasCustomPrompt="1"/>
          </p:nvPr>
        </p:nvSpPr>
        <p:spPr>
          <a:xfrm>
            <a:off x="657070" y="2413000"/>
            <a:ext cx="5080000" cy="3302000"/>
          </a:xfrm>
          <a:prstGeom prst="rect">
            <a:avLst/>
          </a:prstGeom>
        </p:spPr>
        <p:txBody>
          <a:bodyPr lIns="0" tIns="0" rIns="0" bIns="0"/>
          <a:lstStyle>
            <a:lvl1pPr marL="0" marR="0" indent="0" algn="l" defTabSz="609630" rtl="0" eaLnBrk="1" fontAlgn="auto" latinLnBrk="0" hangingPunct="1">
              <a:lnSpc>
                <a:spcPct val="100000"/>
              </a:lnSpc>
              <a:spcBef>
                <a:spcPct val="20000"/>
              </a:spcBef>
              <a:spcAft>
                <a:spcPts val="0"/>
              </a:spcAft>
              <a:buClrTx/>
              <a:buSzTx/>
              <a:buFont typeface="Arial" pitchFamily="34" charset="0"/>
              <a:buNone/>
              <a:tabLst/>
              <a:defRPr sz="1600" b="0" i="0">
                <a:latin typeface="Arial" panose="020B0604020202020204" pitchFamily="34" charset="0"/>
                <a:cs typeface="Arial" panose="020B0604020202020204" pitchFamily="34" charset="0"/>
              </a:defRPr>
            </a:lvl1pPr>
            <a:lvl2pPr>
              <a:defRPr sz="1600" b="0" i="0">
                <a:latin typeface="Arial" panose="020B0604020202020204" pitchFamily="34" charset="0"/>
                <a:cs typeface="Arial" panose="020B0604020202020204" pitchFamily="34" charset="0"/>
              </a:defRPr>
            </a:lvl2pPr>
            <a:lvl3pPr>
              <a:defRPr sz="1600" b="0" i="0">
                <a:latin typeface="Arial" panose="020B0604020202020204" pitchFamily="34" charset="0"/>
                <a:cs typeface="Arial" panose="020B0604020202020204" pitchFamily="34" charset="0"/>
              </a:defRPr>
            </a:lvl3pPr>
            <a:lvl4pPr>
              <a:defRPr sz="1600" b="0" i="0">
                <a:latin typeface="Arial" panose="020B0604020202020204" pitchFamily="34" charset="0"/>
                <a:cs typeface="Arial" panose="020B0604020202020204" pitchFamily="34" charset="0"/>
              </a:defRPr>
            </a:lvl4pPr>
            <a:lvl5pPr>
              <a:defRPr sz="1600" b="0" i="0">
                <a:latin typeface="Arial" panose="020B0604020202020204" pitchFamily="34" charset="0"/>
                <a:cs typeface="Arial" panose="020B0604020202020204" pitchFamily="34" charset="0"/>
              </a:defRPr>
            </a:lvl5pPr>
          </a:lstStyle>
          <a:p>
            <a:pPr marL="0" marR="0" lvl="0" indent="0" algn="l" defTabSz="609630" rtl="0" eaLnBrk="1" fontAlgn="auto" latinLnBrk="0" hangingPunct="1">
              <a:lnSpc>
                <a:spcPct val="100000"/>
              </a:lnSpc>
              <a:spcBef>
                <a:spcPct val="20000"/>
              </a:spcBef>
              <a:spcAft>
                <a:spcPts val="0"/>
              </a:spcAft>
              <a:buClrTx/>
              <a:buSzTx/>
              <a:buFont typeface="Arial" pitchFamily="34" charset="0"/>
              <a:buNone/>
              <a:tabLst/>
              <a:defRPr/>
            </a:pPr>
            <a:r>
              <a:rPr lang="en-US" sz="1600">
                <a:solidFill>
                  <a:srgbClr val="414042"/>
                </a:solidFill>
                <a:latin typeface="Arial"/>
              </a:rPr>
              <a:t>Lorem ipsum dolor sit </a:t>
            </a:r>
            <a:r>
              <a:rPr lang="en-US" sz="1600" err="1">
                <a:solidFill>
                  <a:srgbClr val="414042"/>
                </a:solidFill>
                <a:latin typeface="Arial"/>
              </a:rPr>
              <a:t>amet</a:t>
            </a:r>
            <a:r>
              <a:rPr lang="en-US" sz="1600">
                <a:solidFill>
                  <a:srgbClr val="414042"/>
                </a:solidFill>
                <a:latin typeface="Arial"/>
              </a:rPr>
              <a:t>, </a:t>
            </a:r>
            <a:r>
              <a:rPr lang="en-US" sz="1600" err="1">
                <a:solidFill>
                  <a:srgbClr val="414042"/>
                </a:solidFill>
                <a:latin typeface="Arial"/>
              </a:rPr>
              <a:t>consectetur</a:t>
            </a:r>
            <a:r>
              <a:rPr lang="en-US" sz="1600">
                <a:solidFill>
                  <a:srgbClr val="414042"/>
                </a:solidFill>
                <a:latin typeface="Arial"/>
              </a:rPr>
              <a:t> </a:t>
            </a:r>
            <a:r>
              <a:rPr lang="en-US" sz="1600" err="1">
                <a:solidFill>
                  <a:srgbClr val="414042"/>
                </a:solidFill>
                <a:latin typeface="Arial"/>
              </a:rPr>
              <a:t>adipiscing</a:t>
            </a:r>
            <a:r>
              <a:rPr lang="en-US" sz="1600">
                <a:solidFill>
                  <a:srgbClr val="414042"/>
                </a:solidFill>
                <a:latin typeface="Arial"/>
              </a:rPr>
              <a:t> </a:t>
            </a:r>
            <a:r>
              <a:rPr lang="en-US" sz="1600" err="1">
                <a:solidFill>
                  <a:srgbClr val="414042"/>
                </a:solidFill>
                <a:latin typeface="Arial"/>
              </a:rPr>
              <a:t>elit</a:t>
            </a:r>
            <a:r>
              <a:rPr lang="en-US" sz="1600">
                <a:solidFill>
                  <a:srgbClr val="414042"/>
                </a:solidFill>
                <a:latin typeface="Arial"/>
              </a:rPr>
              <a:t>, sed do </a:t>
            </a:r>
            <a:r>
              <a:rPr lang="en-US" sz="1600" err="1">
                <a:solidFill>
                  <a:srgbClr val="414042"/>
                </a:solidFill>
                <a:latin typeface="Arial"/>
              </a:rPr>
              <a:t>eiusmod</a:t>
            </a:r>
            <a:r>
              <a:rPr lang="en-US" sz="1600">
                <a:solidFill>
                  <a:srgbClr val="414042"/>
                </a:solidFill>
                <a:latin typeface="Arial"/>
              </a:rPr>
              <a:t> </a:t>
            </a:r>
            <a:r>
              <a:rPr lang="en-US" sz="1600" err="1">
                <a:solidFill>
                  <a:srgbClr val="414042"/>
                </a:solidFill>
                <a:latin typeface="Arial"/>
              </a:rPr>
              <a:t>tempor</a:t>
            </a:r>
            <a:r>
              <a:rPr lang="en-US" sz="1600">
                <a:solidFill>
                  <a:srgbClr val="414042"/>
                </a:solidFill>
                <a:latin typeface="Arial"/>
              </a:rPr>
              <a:t> </a:t>
            </a:r>
            <a:r>
              <a:rPr lang="en-US" sz="1600" err="1">
                <a:solidFill>
                  <a:srgbClr val="414042"/>
                </a:solidFill>
                <a:latin typeface="Arial"/>
              </a:rPr>
              <a:t>incididunt</a:t>
            </a:r>
            <a:r>
              <a:rPr lang="en-US" sz="1600">
                <a:solidFill>
                  <a:srgbClr val="414042"/>
                </a:solidFill>
                <a:latin typeface="Arial"/>
              </a:rPr>
              <a:t> </a:t>
            </a:r>
            <a:r>
              <a:rPr lang="en-US" sz="1600" err="1">
                <a:solidFill>
                  <a:srgbClr val="414042"/>
                </a:solidFill>
                <a:latin typeface="Arial"/>
              </a:rPr>
              <a:t>ut</a:t>
            </a:r>
            <a:r>
              <a:rPr lang="en-US" sz="1600">
                <a:solidFill>
                  <a:srgbClr val="414042"/>
                </a:solidFill>
                <a:latin typeface="Arial"/>
              </a:rPr>
              <a:t> labore et dolore magna </a:t>
            </a:r>
            <a:r>
              <a:rPr lang="en-US" sz="1600" err="1">
                <a:solidFill>
                  <a:srgbClr val="414042"/>
                </a:solidFill>
                <a:latin typeface="Arial"/>
              </a:rPr>
              <a:t>aliqua</a:t>
            </a:r>
            <a:r>
              <a:rPr lang="en-US" sz="1600">
                <a:solidFill>
                  <a:srgbClr val="414042"/>
                </a:solidFill>
                <a:latin typeface="Arial"/>
              </a:rPr>
              <a:t>. Ut </a:t>
            </a:r>
            <a:r>
              <a:rPr lang="en-US" sz="1600" err="1">
                <a:solidFill>
                  <a:srgbClr val="414042"/>
                </a:solidFill>
                <a:latin typeface="Arial"/>
              </a:rPr>
              <a:t>enim</a:t>
            </a:r>
            <a:r>
              <a:rPr lang="en-US" sz="1600">
                <a:solidFill>
                  <a:srgbClr val="414042"/>
                </a:solidFill>
                <a:latin typeface="Arial"/>
              </a:rPr>
              <a:t> ad minim </a:t>
            </a:r>
            <a:r>
              <a:rPr lang="en-US" sz="1600" err="1">
                <a:solidFill>
                  <a:srgbClr val="414042"/>
                </a:solidFill>
                <a:latin typeface="Arial"/>
              </a:rPr>
              <a:t>veniam</a:t>
            </a:r>
            <a:r>
              <a:rPr lang="en-US" sz="1600">
                <a:solidFill>
                  <a:srgbClr val="414042"/>
                </a:solidFill>
                <a:latin typeface="Arial"/>
              </a:rPr>
              <a:t>, </a:t>
            </a:r>
            <a:r>
              <a:rPr lang="en-US" sz="1600" err="1">
                <a:solidFill>
                  <a:srgbClr val="414042"/>
                </a:solidFill>
                <a:latin typeface="Arial"/>
              </a:rPr>
              <a:t>quis</a:t>
            </a:r>
            <a:r>
              <a:rPr lang="en-US" sz="1600">
                <a:solidFill>
                  <a:srgbClr val="414042"/>
                </a:solidFill>
                <a:latin typeface="Arial"/>
              </a:rPr>
              <a:t> </a:t>
            </a:r>
            <a:r>
              <a:rPr lang="en-US" sz="1600" err="1">
                <a:solidFill>
                  <a:srgbClr val="414042"/>
                </a:solidFill>
                <a:latin typeface="Arial"/>
              </a:rPr>
              <a:t>nostrud</a:t>
            </a:r>
            <a:r>
              <a:rPr lang="en-US" sz="1600">
                <a:solidFill>
                  <a:srgbClr val="414042"/>
                </a:solidFill>
                <a:latin typeface="Arial"/>
              </a:rPr>
              <a:t> exercitation </a:t>
            </a:r>
            <a:r>
              <a:rPr lang="en-US" sz="1600" err="1">
                <a:solidFill>
                  <a:srgbClr val="414042"/>
                </a:solidFill>
                <a:latin typeface="Arial"/>
              </a:rPr>
              <a:t>ullamco</a:t>
            </a:r>
            <a:r>
              <a:rPr lang="en-US" sz="1600">
                <a:solidFill>
                  <a:srgbClr val="414042"/>
                </a:solidFill>
                <a:latin typeface="Arial"/>
              </a:rPr>
              <a:t> </a:t>
            </a:r>
            <a:r>
              <a:rPr lang="en-US" sz="1600" err="1">
                <a:solidFill>
                  <a:srgbClr val="414042"/>
                </a:solidFill>
                <a:latin typeface="Arial"/>
              </a:rPr>
              <a:t>laboris</a:t>
            </a:r>
            <a:r>
              <a:rPr lang="en-US" sz="1600">
                <a:solidFill>
                  <a:srgbClr val="414042"/>
                </a:solidFill>
                <a:latin typeface="Arial"/>
              </a:rPr>
              <a:t> nisi </a:t>
            </a:r>
            <a:r>
              <a:rPr lang="en-US" sz="1600" err="1">
                <a:solidFill>
                  <a:srgbClr val="414042"/>
                </a:solidFill>
                <a:latin typeface="Arial"/>
              </a:rPr>
              <a:t>ut</a:t>
            </a:r>
            <a:r>
              <a:rPr lang="en-US" sz="1600">
                <a:solidFill>
                  <a:srgbClr val="414042"/>
                </a:solidFill>
                <a:latin typeface="Arial"/>
              </a:rPr>
              <a:t> </a:t>
            </a:r>
            <a:r>
              <a:rPr lang="en-US" sz="1600" err="1">
                <a:solidFill>
                  <a:srgbClr val="414042"/>
                </a:solidFill>
                <a:latin typeface="Arial"/>
              </a:rPr>
              <a:t>aliquip</a:t>
            </a:r>
            <a:r>
              <a:rPr lang="en-US" sz="1600">
                <a:solidFill>
                  <a:srgbClr val="414042"/>
                </a:solidFill>
                <a:latin typeface="Arial"/>
              </a:rPr>
              <a:t> ex </a:t>
            </a:r>
            <a:r>
              <a:rPr lang="en-US" sz="1600" err="1">
                <a:solidFill>
                  <a:srgbClr val="414042"/>
                </a:solidFill>
                <a:latin typeface="Arial"/>
              </a:rPr>
              <a:t>ea</a:t>
            </a:r>
            <a:r>
              <a:rPr lang="en-US" sz="1600">
                <a:solidFill>
                  <a:srgbClr val="414042"/>
                </a:solidFill>
                <a:latin typeface="Arial"/>
              </a:rPr>
              <a:t> </a:t>
            </a:r>
            <a:r>
              <a:rPr lang="en-US" sz="1600" err="1">
                <a:solidFill>
                  <a:srgbClr val="414042"/>
                </a:solidFill>
                <a:latin typeface="Arial"/>
              </a:rPr>
              <a:t>commodo</a:t>
            </a:r>
            <a:r>
              <a:rPr lang="en-US" sz="1600">
                <a:solidFill>
                  <a:srgbClr val="414042"/>
                </a:solidFill>
                <a:latin typeface="Arial"/>
              </a:rPr>
              <a:t> </a:t>
            </a:r>
            <a:r>
              <a:rPr lang="en-US" sz="1600" err="1">
                <a:solidFill>
                  <a:srgbClr val="414042"/>
                </a:solidFill>
                <a:latin typeface="Arial"/>
              </a:rPr>
              <a:t>consequat</a:t>
            </a:r>
            <a:r>
              <a:rPr lang="en-US" sz="1600">
                <a:solidFill>
                  <a:srgbClr val="414042"/>
                </a:solidFill>
                <a:latin typeface="Arial"/>
              </a:rPr>
              <a:t>. </a:t>
            </a:r>
          </a:p>
          <a:p>
            <a:pPr marL="0" marR="0" lvl="0" indent="0" algn="l" defTabSz="609630" rtl="0" eaLnBrk="1" fontAlgn="auto" latinLnBrk="0" hangingPunct="1">
              <a:lnSpc>
                <a:spcPct val="100000"/>
              </a:lnSpc>
              <a:spcBef>
                <a:spcPct val="20000"/>
              </a:spcBef>
              <a:spcAft>
                <a:spcPts val="0"/>
              </a:spcAft>
              <a:buClrTx/>
              <a:buSzTx/>
              <a:buFont typeface="Arial" pitchFamily="34" charset="0"/>
              <a:buNone/>
              <a:tabLst/>
              <a:defRPr/>
            </a:pPr>
            <a:endParaRPr lang="en-US" sz="1600">
              <a:solidFill>
                <a:srgbClr val="414042"/>
              </a:solidFill>
              <a:latin typeface="Arial"/>
            </a:endParaRPr>
          </a:p>
          <a:p>
            <a:pPr marL="0" marR="0" lvl="0" indent="0" algn="l" defTabSz="609630" rtl="0" eaLnBrk="1" fontAlgn="auto" latinLnBrk="0" hangingPunct="1">
              <a:lnSpc>
                <a:spcPct val="100000"/>
              </a:lnSpc>
              <a:spcBef>
                <a:spcPct val="20000"/>
              </a:spcBef>
              <a:spcAft>
                <a:spcPts val="0"/>
              </a:spcAft>
              <a:buClrTx/>
              <a:buSzTx/>
              <a:buFont typeface="Arial" pitchFamily="34" charset="0"/>
              <a:buNone/>
              <a:tabLst/>
              <a:defRPr/>
            </a:pPr>
            <a:r>
              <a:rPr lang="en-US" b="0" i="0">
                <a:effectLst/>
              </a:rPr>
              <a:t>Lorem ipsum dolor sit </a:t>
            </a:r>
            <a:r>
              <a:rPr lang="en-US" b="0" i="0" err="1">
                <a:effectLst/>
              </a:rPr>
              <a:t>amet</a:t>
            </a:r>
            <a:r>
              <a:rPr lang="en-US" b="0" i="0">
                <a:effectLst/>
              </a:rPr>
              <a:t>, </a:t>
            </a:r>
            <a:r>
              <a:rPr lang="en-US" b="0" i="0" err="1">
                <a:effectLst/>
              </a:rPr>
              <a:t>consectetur</a:t>
            </a:r>
            <a:r>
              <a:rPr lang="en-US" b="0" i="0">
                <a:effectLst/>
              </a:rPr>
              <a:t> </a:t>
            </a:r>
            <a:r>
              <a:rPr lang="en-US" b="0" i="0" err="1">
                <a:effectLst/>
              </a:rPr>
              <a:t>adipiscing</a:t>
            </a:r>
            <a:r>
              <a:rPr lang="en-US" b="0" i="0">
                <a:effectLst/>
              </a:rPr>
              <a:t> </a:t>
            </a:r>
            <a:r>
              <a:rPr lang="en-US" b="0" i="0" err="1">
                <a:effectLst/>
              </a:rPr>
              <a:t>elit</a:t>
            </a:r>
            <a:r>
              <a:rPr lang="en-US" b="0" i="0">
                <a:effectLst/>
              </a:rPr>
              <a:t>, sed do </a:t>
            </a:r>
            <a:r>
              <a:rPr lang="en-US" b="0" i="0" err="1">
                <a:effectLst/>
              </a:rPr>
              <a:t>eiusmod</a:t>
            </a:r>
            <a:r>
              <a:rPr lang="en-US" b="0" i="0">
                <a:effectLst/>
              </a:rPr>
              <a:t> </a:t>
            </a:r>
            <a:r>
              <a:rPr lang="en-US" b="0" i="0" err="1">
                <a:effectLst/>
              </a:rPr>
              <a:t>tempor</a:t>
            </a:r>
            <a:r>
              <a:rPr lang="en-US" b="0" i="0">
                <a:effectLst/>
              </a:rPr>
              <a:t> </a:t>
            </a:r>
            <a:r>
              <a:rPr lang="en-US" b="0" i="0" err="1">
                <a:effectLst/>
              </a:rPr>
              <a:t>incididunt</a:t>
            </a:r>
            <a:r>
              <a:rPr lang="en-US" b="0" i="0">
                <a:effectLst/>
              </a:rPr>
              <a:t> </a:t>
            </a:r>
            <a:r>
              <a:rPr lang="en-US" b="0" i="0" err="1">
                <a:effectLst/>
              </a:rPr>
              <a:t>ut</a:t>
            </a:r>
            <a:r>
              <a:rPr lang="en-US" b="0" i="0">
                <a:effectLst/>
              </a:rPr>
              <a:t> labore et dolore magna </a:t>
            </a:r>
            <a:r>
              <a:rPr lang="en-US" b="0" i="0" err="1">
                <a:effectLst/>
              </a:rPr>
              <a:t>aliqua</a:t>
            </a:r>
            <a:r>
              <a:rPr lang="en-US" b="0" i="0">
                <a:effectLst/>
              </a:rPr>
              <a:t>. Ut </a:t>
            </a:r>
            <a:r>
              <a:rPr lang="en-US" b="0" i="0" err="1">
                <a:effectLst/>
              </a:rPr>
              <a:t>enim</a:t>
            </a:r>
            <a:r>
              <a:rPr lang="en-US" b="0" i="0">
                <a:effectLst/>
              </a:rPr>
              <a:t> ad minim </a:t>
            </a:r>
            <a:r>
              <a:rPr lang="en-US" b="0" i="0" err="1">
                <a:effectLst/>
              </a:rPr>
              <a:t>veniam</a:t>
            </a:r>
            <a:r>
              <a:rPr lang="en-US" b="0" i="0">
                <a:effectLst/>
              </a:rPr>
              <a:t>, </a:t>
            </a:r>
            <a:r>
              <a:rPr lang="en-US" b="0" i="0" err="1">
                <a:effectLst/>
              </a:rPr>
              <a:t>quis</a:t>
            </a:r>
            <a:r>
              <a:rPr lang="en-US" b="0" i="0">
                <a:effectLst/>
              </a:rPr>
              <a:t> </a:t>
            </a:r>
            <a:r>
              <a:rPr lang="en-US" b="0" i="0" err="1">
                <a:effectLst/>
              </a:rPr>
              <a:t>nostrud</a:t>
            </a:r>
            <a:r>
              <a:rPr lang="en-US" b="0" i="0">
                <a:effectLst/>
              </a:rPr>
              <a:t> exercitation </a:t>
            </a:r>
            <a:r>
              <a:rPr lang="en-US" b="0" i="0" err="1">
                <a:effectLst/>
              </a:rPr>
              <a:t>ullamco</a:t>
            </a:r>
            <a:r>
              <a:rPr lang="en-US" b="0" i="0">
                <a:effectLst/>
              </a:rPr>
              <a:t> </a:t>
            </a:r>
            <a:r>
              <a:rPr lang="en-US" b="0" i="0" err="1">
                <a:effectLst/>
              </a:rPr>
              <a:t>laboris</a:t>
            </a:r>
            <a:r>
              <a:rPr lang="en-US" b="0" i="0">
                <a:effectLst/>
              </a:rPr>
              <a:t> nisi </a:t>
            </a:r>
            <a:r>
              <a:rPr lang="en-US" b="0" i="0" err="1">
                <a:effectLst/>
              </a:rPr>
              <a:t>ut</a:t>
            </a:r>
            <a:r>
              <a:rPr lang="en-US" b="0" i="0">
                <a:effectLst/>
              </a:rPr>
              <a:t> </a:t>
            </a:r>
            <a:r>
              <a:rPr lang="en-US" b="0" i="0" err="1">
                <a:effectLst/>
              </a:rPr>
              <a:t>aliquip</a:t>
            </a:r>
            <a:r>
              <a:rPr lang="en-US" b="0" i="0">
                <a:effectLst/>
              </a:rPr>
              <a:t> ex </a:t>
            </a:r>
            <a:r>
              <a:rPr lang="en-US" b="0" i="0" err="1">
                <a:effectLst/>
              </a:rPr>
              <a:t>ea</a:t>
            </a:r>
            <a:r>
              <a:rPr lang="en-US" b="0" i="0">
                <a:effectLst/>
              </a:rPr>
              <a:t> </a:t>
            </a:r>
            <a:r>
              <a:rPr lang="en-US" b="0" i="0" err="1">
                <a:effectLst/>
              </a:rPr>
              <a:t>commodo</a:t>
            </a:r>
            <a:r>
              <a:rPr lang="en-US" b="0" i="0">
                <a:effectLst/>
              </a:rPr>
              <a:t> </a:t>
            </a:r>
            <a:r>
              <a:rPr lang="en-US" b="0" i="0" err="1">
                <a:effectLst/>
              </a:rPr>
              <a:t>consequat</a:t>
            </a:r>
            <a:r>
              <a:rPr lang="en-US" b="0" i="0">
                <a:effectLst/>
              </a:rPr>
              <a:t>. Lorem ipsum dolor sit </a:t>
            </a:r>
            <a:r>
              <a:rPr lang="en-US" b="0" i="0" err="1">
                <a:effectLst/>
              </a:rPr>
              <a:t>amet</a:t>
            </a:r>
            <a:r>
              <a:rPr lang="en-US" b="0" i="0">
                <a:effectLst/>
              </a:rPr>
              <a:t>, </a:t>
            </a:r>
            <a:r>
              <a:rPr lang="en-US" b="0" i="0" err="1">
                <a:effectLst/>
              </a:rPr>
              <a:t>consectetur</a:t>
            </a:r>
            <a:r>
              <a:rPr lang="en-US" b="0" i="0">
                <a:effectLst/>
              </a:rPr>
              <a:t> </a:t>
            </a:r>
            <a:r>
              <a:rPr lang="en-US" b="0" i="0" err="1">
                <a:effectLst/>
              </a:rPr>
              <a:t>adipiscing</a:t>
            </a:r>
            <a:r>
              <a:rPr lang="en-US" b="0" i="0">
                <a:effectLst/>
              </a:rPr>
              <a:t> </a:t>
            </a:r>
            <a:r>
              <a:rPr lang="en-US" b="0" i="0" err="1">
                <a:effectLst/>
              </a:rPr>
              <a:t>elit</a:t>
            </a:r>
            <a:r>
              <a:rPr lang="en-US" b="0" i="0">
                <a:effectLst/>
              </a:rPr>
              <a:t>, sed do </a:t>
            </a:r>
            <a:r>
              <a:rPr lang="en-US" b="0" i="0" err="1">
                <a:effectLst/>
              </a:rPr>
              <a:t>eiusmod</a:t>
            </a:r>
            <a:r>
              <a:rPr lang="en-US" b="0" i="0">
                <a:effectLst/>
              </a:rPr>
              <a:t> </a:t>
            </a:r>
            <a:r>
              <a:rPr lang="en-US" b="0" i="0" err="1">
                <a:effectLst/>
              </a:rPr>
              <a:t>tempor</a:t>
            </a:r>
            <a:r>
              <a:rPr lang="en-US" b="0" i="0">
                <a:effectLst/>
              </a:rPr>
              <a:t> </a:t>
            </a:r>
            <a:r>
              <a:rPr lang="en-US" b="0" i="0" err="1">
                <a:effectLst/>
              </a:rPr>
              <a:t>incididunt</a:t>
            </a:r>
            <a:r>
              <a:rPr lang="en-US" b="0" i="0">
                <a:effectLst/>
              </a:rPr>
              <a:t> </a:t>
            </a:r>
            <a:r>
              <a:rPr lang="en-US" b="0" i="0" err="1">
                <a:effectLst/>
              </a:rPr>
              <a:t>ut</a:t>
            </a:r>
            <a:r>
              <a:rPr lang="en-US" b="0" i="0">
                <a:effectLst/>
              </a:rPr>
              <a:t> labore et dolore magna </a:t>
            </a:r>
            <a:r>
              <a:rPr lang="en-US" b="0" i="0" err="1">
                <a:effectLst/>
              </a:rPr>
              <a:t>aliqua</a:t>
            </a:r>
            <a:r>
              <a:rPr lang="en-US" b="0" i="0">
                <a:effectLst/>
              </a:rPr>
              <a:t>.</a:t>
            </a:r>
            <a:endParaRPr lang="en-US" sz="1600">
              <a:solidFill>
                <a:srgbClr val="414042"/>
              </a:solidFill>
              <a:latin typeface="Arial"/>
            </a:endParaRPr>
          </a:p>
        </p:txBody>
      </p:sp>
    </p:spTree>
    <p:extLst>
      <p:ext uri="{BB962C8B-B14F-4D97-AF65-F5344CB8AC3E}">
        <p14:creationId xmlns:p14="http://schemas.microsoft.com/office/powerpoint/2010/main" val="34797256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allout w Photo_3">
    <p:spTree>
      <p:nvGrpSpPr>
        <p:cNvPr id="1" name=""/>
        <p:cNvGrpSpPr/>
        <p:nvPr/>
      </p:nvGrpSpPr>
      <p:grpSpPr>
        <a:xfrm>
          <a:off x="0" y="0"/>
          <a:ext cx="0" cy="0"/>
          <a:chOff x="0" y="0"/>
          <a:chExt cx="0" cy="0"/>
        </a:xfrm>
      </p:grpSpPr>
      <p:pic>
        <p:nvPicPr>
          <p:cNvPr id="5" name="Picture 4" descr="A blue and white rectangle&#10;&#10;AI-generated content may be incorrect.">
            <a:extLst>
              <a:ext uri="{FF2B5EF4-FFF2-40B4-BE49-F238E27FC236}">
                <a16:creationId xmlns:a16="http://schemas.microsoft.com/office/drawing/2014/main" id="{4A4C86E4-DB2C-9985-0FA7-8181850CEB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icture Placeholder 23">
            <a:extLst>
              <a:ext uri="{FF2B5EF4-FFF2-40B4-BE49-F238E27FC236}">
                <a16:creationId xmlns:a16="http://schemas.microsoft.com/office/drawing/2014/main" id="{4212BEC9-32AC-9B24-3298-B395A4A9B137}"/>
              </a:ext>
            </a:extLst>
          </p:cNvPr>
          <p:cNvSpPr>
            <a:spLocks noGrp="1"/>
          </p:cNvSpPr>
          <p:nvPr>
            <p:ph type="pic" sz="quarter" idx="10"/>
          </p:nvPr>
        </p:nvSpPr>
        <p:spPr>
          <a:xfrm>
            <a:off x="8534400" y="2921000"/>
            <a:ext cx="3048000" cy="3048000"/>
          </a:xfrm>
          <a:prstGeom prst="rect">
            <a:avLst/>
          </a:prstGeom>
        </p:spPr>
        <p:txBody>
          <a:bodyPr/>
          <a:lstStyle/>
          <a:p>
            <a:endParaRPr lang="en-US"/>
          </a:p>
        </p:txBody>
      </p:sp>
      <p:sp>
        <p:nvSpPr>
          <p:cNvPr id="11" name="Text Placeholder 29">
            <a:extLst>
              <a:ext uri="{FF2B5EF4-FFF2-40B4-BE49-F238E27FC236}">
                <a16:creationId xmlns:a16="http://schemas.microsoft.com/office/drawing/2014/main" id="{88481072-1F18-263F-6779-CDE8A27A6116}"/>
              </a:ext>
            </a:extLst>
          </p:cNvPr>
          <p:cNvSpPr>
            <a:spLocks noGrp="1"/>
          </p:cNvSpPr>
          <p:nvPr>
            <p:ph type="body" sz="quarter" idx="15" hasCustomPrompt="1"/>
          </p:nvPr>
        </p:nvSpPr>
        <p:spPr>
          <a:xfrm>
            <a:off x="625423" y="2794000"/>
            <a:ext cx="6807667" cy="3302000"/>
          </a:xfrm>
          <a:prstGeom prst="rect">
            <a:avLst/>
          </a:prstGeom>
        </p:spPr>
        <p:txBody>
          <a:bodyPr lIns="0" tIns="0" rIns="0" bIns="0"/>
          <a:lstStyle>
            <a:lvl1pPr marL="0" marR="0" indent="0" algn="l" defTabSz="609630" rtl="0" eaLnBrk="1" fontAlgn="auto" latinLnBrk="0" hangingPunct="1">
              <a:lnSpc>
                <a:spcPct val="100000"/>
              </a:lnSpc>
              <a:spcBef>
                <a:spcPct val="20000"/>
              </a:spcBef>
              <a:spcAft>
                <a:spcPts val="0"/>
              </a:spcAft>
              <a:buClrTx/>
              <a:buSzTx/>
              <a:buFont typeface="Arial" pitchFamily="34" charset="0"/>
              <a:buNone/>
              <a:tabLst/>
              <a:defRPr sz="1600" b="0" i="0">
                <a:latin typeface="Arial" panose="020B0604020202020204" pitchFamily="34" charset="0"/>
                <a:cs typeface="Arial" panose="020B0604020202020204" pitchFamily="34" charset="0"/>
              </a:defRPr>
            </a:lvl1pPr>
            <a:lvl2pPr>
              <a:defRPr sz="1600" b="0" i="0">
                <a:latin typeface="Arial" panose="020B0604020202020204" pitchFamily="34" charset="0"/>
                <a:cs typeface="Arial" panose="020B0604020202020204" pitchFamily="34" charset="0"/>
              </a:defRPr>
            </a:lvl2pPr>
            <a:lvl3pPr>
              <a:defRPr sz="1600" b="0" i="0">
                <a:latin typeface="Arial" panose="020B0604020202020204" pitchFamily="34" charset="0"/>
                <a:cs typeface="Arial" panose="020B0604020202020204" pitchFamily="34" charset="0"/>
              </a:defRPr>
            </a:lvl3pPr>
            <a:lvl4pPr>
              <a:defRPr sz="1600" b="0" i="0">
                <a:latin typeface="Arial" panose="020B0604020202020204" pitchFamily="34" charset="0"/>
                <a:cs typeface="Arial" panose="020B0604020202020204" pitchFamily="34" charset="0"/>
              </a:defRPr>
            </a:lvl4pPr>
            <a:lvl5pPr>
              <a:defRPr sz="1600" b="0" i="0">
                <a:latin typeface="Arial" panose="020B0604020202020204" pitchFamily="34" charset="0"/>
                <a:cs typeface="Arial" panose="020B0604020202020204" pitchFamily="34" charset="0"/>
              </a:defRPr>
            </a:lvl5pPr>
          </a:lstStyle>
          <a:p>
            <a:pPr marL="0" marR="0" lvl="0" indent="0" algn="l" defTabSz="609630" rtl="0" eaLnBrk="1" fontAlgn="auto" latinLnBrk="0" hangingPunct="1">
              <a:lnSpc>
                <a:spcPct val="100000"/>
              </a:lnSpc>
              <a:spcBef>
                <a:spcPct val="20000"/>
              </a:spcBef>
              <a:spcAft>
                <a:spcPts val="0"/>
              </a:spcAft>
              <a:buClrTx/>
              <a:buSzTx/>
              <a:buFont typeface="Arial" pitchFamily="34" charset="0"/>
              <a:buNone/>
              <a:tabLst/>
              <a:defRPr/>
            </a:pPr>
            <a:r>
              <a:rPr lang="en-US" sz="1600">
                <a:solidFill>
                  <a:srgbClr val="414042"/>
                </a:solidFill>
                <a:latin typeface="Arial"/>
              </a:rPr>
              <a:t>Lorem ipsum dolor sit </a:t>
            </a:r>
            <a:r>
              <a:rPr lang="en-US" sz="1600" err="1">
                <a:solidFill>
                  <a:srgbClr val="414042"/>
                </a:solidFill>
                <a:latin typeface="Arial"/>
              </a:rPr>
              <a:t>amet</a:t>
            </a:r>
            <a:r>
              <a:rPr lang="en-US" sz="1600">
                <a:solidFill>
                  <a:srgbClr val="414042"/>
                </a:solidFill>
                <a:latin typeface="Arial"/>
              </a:rPr>
              <a:t>, </a:t>
            </a:r>
            <a:r>
              <a:rPr lang="en-US" sz="1600" err="1">
                <a:solidFill>
                  <a:srgbClr val="414042"/>
                </a:solidFill>
                <a:latin typeface="Arial"/>
              </a:rPr>
              <a:t>consectetur</a:t>
            </a:r>
            <a:r>
              <a:rPr lang="en-US" sz="1600">
                <a:solidFill>
                  <a:srgbClr val="414042"/>
                </a:solidFill>
                <a:latin typeface="Arial"/>
              </a:rPr>
              <a:t> </a:t>
            </a:r>
            <a:r>
              <a:rPr lang="en-US" sz="1600" err="1">
                <a:solidFill>
                  <a:srgbClr val="414042"/>
                </a:solidFill>
                <a:latin typeface="Arial"/>
              </a:rPr>
              <a:t>adipiscing</a:t>
            </a:r>
            <a:r>
              <a:rPr lang="en-US" sz="1600">
                <a:solidFill>
                  <a:srgbClr val="414042"/>
                </a:solidFill>
                <a:latin typeface="Arial"/>
              </a:rPr>
              <a:t> </a:t>
            </a:r>
            <a:r>
              <a:rPr lang="en-US" sz="1600" err="1">
                <a:solidFill>
                  <a:srgbClr val="414042"/>
                </a:solidFill>
                <a:latin typeface="Arial"/>
              </a:rPr>
              <a:t>elit</a:t>
            </a:r>
            <a:r>
              <a:rPr lang="en-US" sz="1600">
                <a:solidFill>
                  <a:srgbClr val="414042"/>
                </a:solidFill>
                <a:latin typeface="Arial"/>
              </a:rPr>
              <a:t>, sed do </a:t>
            </a:r>
            <a:r>
              <a:rPr lang="en-US" sz="1600" err="1">
                <a:solidFill>
                  <a:srgbClr val="414042"/>
                </a:solidFill>
                <a:latin typeface="Arial"/>
              </a:rPr>
              <a:t>eiusmod</a:t>
            </a:r>
            <a:r>
              <a:rPr lang="en-US" sz="1600">
                <a:solidFill>
                  <a:srgbClr val="414042"/>
                </a:solidFill>
                <a:latin typeface="Arial"/>
              </a:rPr>
              <a:t> </a:t>
            </a:r>
            <a:r>
              <a:rPr lang="en-US" sz="1600" err="1">
                <a:solidFill>
                  <a:srgbClr val="414042"/>
                </a:solidFill>
                <a:latin typeface="Arial"/>
              </a:rPr>
              <a:t>tempor</a:t>
            </a:r>
            <a:r>
              <a:rPr lang="en-US" sz="1600">
                <a:solidFill>
                  <a:srgbClr val="414042"/>
                </a:solidFill>
                <a:latin typeface="Arial"/>
              </a:rPr>
              <a:t> </a:t>
            </a:r>
            <a:r>
              <a:rPr lang="en-US" sz="1600" err="1">
                <a:solidFill>
                  <a:srgbClr val="414042"/>
                </a:solidFill>
                <a:latin typeface="Arial"/>
              </a:rPr>
              <a:t>incididunt</a:t>
            </a:r>
            <a:r>
              <a:rPr lang="en-US" sz="1600">
                <a:solidFill>
                  <a:srgbClr val="414042"/>
                </a:solidFill>
                <a:latin typeface="Arial"/>
              </a:rPr>
              <a:t> </a:t>
            </a:r>
            <a:r>
              <a:rPr lang="en-US" sz="1600" err="1">
                <a:solidFill>
                  <a:srgbClr val="414042"/>
                </a:solidFill>
                <a:latin typeface="Arial"/>
              </a:rPr>
              <a:t>ut</a:t>
            </a:r>
            <a:r>
              <a:rPr lang="en-US" sz="1600">
                <a:solidFill>
                  <a:srgbClr val="414042"/>
                </a:solidFill>
                <a:latin typeface="Arial"/>
              </a:rPr>
              <a:t> labore et dolore magna </a:t>
            </a:r>
            <a:r>
              <a:rPr lang="en-US" sz="1600" err="1">
                <a:solidFill>
                  <a:srgbClr val="414042"/>
                </a:solidFill>
                <a:latin typeface="Arial"/>
              </a:rPr>
              <a:t>aliqua</a:t>
            </a:r>
            <a:r>
              <a:rPr lang="en-US" sz="1600">
                <a:solidFill>
                  <a:srgbClr val="414042"/>
                </a:solidFill>
                <a:latin typeface="Arial"/>
              </a:rPr>
              <a:t>. Ut </a:t>
            </a:r>
            <a:r>
              <a:rPr lang="en-US" sz="1600" err="1">
                <a:solidFill>
                  <a:srgbClr val="414042"/>
                </a:solidFill>
                <a:latin typeface="Arial"/>
              </a:rPr>
              <a:t>enim</a:t>
            </a:r>
            <a:r>
              <a:rPr lang="en-US" sz="1600">
                <a:solidFill>
                  <a:srgbClr val="414042"/>
                </a:solidFill>
                <a:latin typeface="Arial"/>
              </a:rPr>
              <a:t> ad minim </a:t>
            </a:r>
            <a:r>
              <a:rPr lang="en-US" sz="1600" err="1">
                <a:solidFill>
                  <a:srgbClr val="414042"/>
                </a:solidFill>
                <a:latin typeface="Arial"/>
              </a:rPr>
              <a:t>veniam</a:t>
            </a:r>
            <a:r>
              <a:rPr lang="en-US" sz="1600">
                <a:solidFill>
                  <a:srgbClr val="414042"/>
                </a:solidFill>
                <a:latin typeface="Arial"/>
              </a:rPr>
              <a:t>, </a:t>
            </a:r>
            <a:r>
              <a:rPr lang="en-US" sz="1600" err="1">
                <a:solidFill>
                  <a:srgbClr val="414042"/>
                </a:solidFill>
                <a:latin typeface="Arial"/>
              </a:rPr>
              <a:t>quis</a:t>
            </a:r>
            <a:r>
              <a:rPr lang="en-US" sz="1600">
                <a:solidFill>
                  <a:srgbClr val="414042"/>
                </a:solidFill>
                <a:latin typeface="Arial"/>
              </a:rPr>
              <a:t> </a:t>
            </a:r>
            <a:r>
              <a:rPr lang="en-US" sz="1600" err="1">
                <a:solidFill>
                  <a:srgbClr val="414042"/>
                </a:solidFill>
                <a:latin typeface="Arial"/>
              </a:rPr>
              <a:t>nostrud</a:t>
            </a:r>
            <a:r>
              <a:rPr lang="en-US" sz="1600">
                <a:solidFill>
                  <a:srgbClr val="414042"/>
                </a:solidFill>
                <a:latin typeface="Arial"/>
              </a:rPr>
              <a:t> exercitation </a:t>
            </a:r>
            <a:r>
              <a:rPr lang="en-US" sz="1600" err="1">
                <a:solidFill>
                  <a:srgbClr val="414042"/>
                </a:solidFill>
                <a:latin typeface="Arial"/>
              </a:rPr>
              <a:t>ullamco</a:t>
            </a:r>
            <a:r>
              <a:rPr lang="en-US" sz="1600">
                <a:solidFill>
                  <a:srgbClr val="414042"/>
                </a:solidFill>
                <a:latin typeface="Arial"/>
              </a:rPr>
              <a:t> </a:t>
            </a:r>
            <a:r>
              <a:rPr lang="en-US" sz="1600" err="1">
                <a:solidFill>
                  <a:srgbClr val="414042"/>
                </a:solidFill>
                <a:latin typeface="Arial"/>
              </a:rPr>
              <a:t>laboris</a:t>
            </a:r>
            <a:r>
              <a:rPr lang="en-US" sz="1600">
                <a:solidFill>
                  <a:srgbClr val="414042"/>
                </a:solidFill>
                <a:latin typeface="Arial"/>
              </a:rPr>
              <a:t> nisi </a:t>
            </a:r>
            <a:r>
              <a:rPr lang="en-US" sz="1600" err="1">
                <a:solidFill>
                  <a:srgbClr val="414042"/>
                </a:solidFill>
                <a:latin typeface="Arial"/>
              </a:rPr>
              <a:t>ut</a:t>
            </a:r>
            <a:r>
              <a:rPr lang="en-US" sz="1600">
                <a:solidFill>
                  <a:srgbClr val="414042"/>
                </a:solidFill>
                <a:latin typeface="Arial"/>
              </a:rPr>
              <a:t> </a:t>
            </a:r>
            <a:r>
              <a:rPr lang="en-US" sz="1600" err="1">
                <a:solidFill>
                  <a:srgbClr val="414042"/>
                </a:solidFill>
                <a:latin typeface="Arial"/>
              </a:rPr>
              <a:t>aliquip</a:t>
            </a:r>
            <a:r>
              <a:rPr lang="en-US" sz="1600">
                <a:solidFill>
                  <a:srgbClr val="414042"/>
                </a:solidFill>
                <a:latin typeface="Arial"/>
              </a:rPr>
              <a:t> ex </a:t>
            </a:r>
            <a:r>
              <a:rPr lang="en-US" sz="1600" err="1">
                <a:solidFill>
                  <a:srgbClr val="414042"/>
                </a:solidFill>
                <a:latin typeface="Arial"/>
              </a:rPr>
              <a:t>ea</a:t>
            </a:r>
            <a:r>
              <a:rPr lang="en-US" sz="1600">
                <a:solidFill>
                  <a:srgbClr val="414042"/>
                </a:solidFill>
                <a:latin typeface="Arial"/>
              </a:rPr>
              <a:t> </a:t>
            </a:r>
            <a:r>
              <a:rPr lang="en-US" sz="1600" err="1">
                <a:solidFill>
                  <a:srgbClr val="414042"/>
                </a:solidFill>
                <a:latin typeface="Arial"/>
              </a:rPr>
              <a:t>commodo</a:t>
            </a:r>
            <a:r>
              <a:rPr lang="en-US" sz="1600">
                <a:solidFill>
                  <a:srgbClr val="414042"/>
                </a:solidFill>
                <a:latin typeface="Arial"/>
              </a:rPr>
              <a:t> </a:t>
            </a:r>
            <a:r>
              <a:rPr lang="en-US" sz="1600" err="1">
                <a:solidFill>
                  <a:srgbClr val="414042"/>
                </a:solidFill>
                <a:latin typeface="Arial"/>
              </a:rPr>
              <a:t>consequat</a:t>
            </a:r>
            <a:r>
              <a:rPr lang="en-US" sz="1600">
                <a:solidFill>
                  <a:srgbClr val="414042"/>
                </a:solidFill>
                <a:latin typeface="Arial"/>
              </a:rPr>
              <a:t>. </a:t>
            </a:r>
          </a:p>
          <a:p>
            <a:pPr marL="0" marR="0" lvl="0" indent="0" algn="l" defTabSz="609630" rtl="0" eaLnBrk="1" fontAlgn="auto" latinLnBrk="0" hangingPunct="1">
              <a:lnSpc>
                <a:spcPct val="100000"/>
              </a:lnSpc>
              <a:spcBef>
                <a:spcPct val="20000"/>
              </a:spcBef>
              <a:spcAft>
                <a:spcPts val="0"/>
              </a:spcAft>
              <a:buClrTx/>
              <a:buSzTx/>
              <a:buFont typeface="Arial" pitchFamily="34" charset="0"/>
              <a:buNone/>
              <a:tabLst/>
              <a:defRPr/>
            </a:pPr>
            <a:endParaRPr lang="en-US" sz="1600">
              <a:solidFill>
                <a:srgbClr val="414042"/>
              </a:solidFill>
              <a:latin typeface="Arial"/>
            </a:endParaRPr>
          </a:p>
          <a:p>
            <a:pPr marL="0" marR="0" lvl="0" indent="0" algn="l" defTabSz="609630" rtl="0" eaLnBrk="1" fontAlgn="auto" latinLnBrk="0" hangingPunct="1">
              <a:lnSpc>
                <a:spcPct val="100000"/>
              </a:lnSpc>
              <a:spcBef>
                <a:spcPct val="20000"/>
              </a:spcBef>
              <a:spcAft>
                <a:spcPts val="0"/>
              </a:spcAft>
              <a:buClrTx/>
              <a:buSzTx/>
              <a:buFont typeface="Arial" pitchFamily="34" charset="0"/>
              <a:buNone/>
              <a:tabLst/>
              <a:defRPr/>
            </a:pPr>
            <a:r>
              <a:rPr lang="en-US" b="0" i="0">
                <a:effectLst/>
              </a:rPr>
              <a:t>Lorem ipsum dolor sit </a:t>
            </a:r>
            <a:r>
              <a:rPr lang="en-US" b="0" i="0" err="1">
                <a:effectLst/>
              </a:rPr>
              <a:t>amet</a:t>
            </a:r>
            <a:r>
              <a:rPr lang="en-US" b="0" i="0">
                <a:effectLst/>
              </a:rPr>
              <a:t>, </a:t>
            </a:r>
            <a:r>
              <a:rPr lang="en-US" b="0" i="0" err="1">
                <a:effectLst/>
              </a:rPr>
              <a:t>consectetur</a:t>
            </a:r>
            <a:r>
              <a:rPr lang="en-US" b="0" i="0">
                <a:effectLst/>
              </a:rPr>
              <a:t> </a:t>
            </a:r>
            <a:r>
              <a:rPr lang="en-US" b="0" i="0" err="1">
                <a:effectLst/>
              </a:rPr>
              <a:t>adipiscing</a:t>
            </a:r>
            <a:r>
              <a:rPr lang="en-US" b="0" i="0">
                <a:effectLst/>
              </a:rPr>
              <a:t> </a:t>
            </a:r>
            <a:r>
              <a:rPr lang="en-US" b="0" i="0" err="1">
                <a:effectLst/>
              </a:rPr>
              <a:t>elit</a:t>
            </a:r>
            <a:r>
              <a:rPr lang="en-US" b="0" i="0">
                <a:effectLst/>
              </a:rPr>
              <a:t>, sed do </a:t>
            </a:r>
            <a:r>
              <a:rPr lang="en-US" b="0" i="0" err="1">
                <a:effectLst/>
              </a:rPr>
              <a:t>eiusmod</a:t>
            </a:r>
            <a:r>
              <a:rPr lang="en-US" b="0" i="0">
                <a:effectLst/>
              </a:rPr>
              <a:t> </a:t>
            </a:r>
            <a:r>
              <a:rPr lang="en-US" b="0" i="0" err="1">
                <a:effectLst/>
              </a:rPr>
              <a:t>tempor</a:t>
            </a:r>
            <a:r>
              <a:rPr lang="en-US" b="0" i="0">
                <a:effectLst/>
              </a:rPr>
              <a:t> </a:t>
            </a:r>
            <a:r>
              <a:rPr lang="en-US" b="0" i="0" err="1">
                <a:effectLst/>
              </a:rPr>
              <a:t>incididunt</a:t>
            </a:r>
            <a:r>
              <a:rPr lang="en-US" b="0" i="0">
                <a:effectLst/>
              </a:rPr>
              <a:t> </a:t>
            </a:r>
            <a:r>
              <a:rPr lang="en-US" b="0" i="0" err="1">
                <a:effectLst/>
              </a:rPr>
              <a:t>ut</a:t>
            </a:r>
            <a:r>
              <a:rPr lang="en-US" b="0" i="0">
                <a:effectLst/>
              </a:rPr>
              <a:t> labore et dolore magna </a:t>
            </a:r>
            <a:r>
              <a:rPr lang="en-US" b="0" i="0" err="1">
                <a:effectLst/>
              </a:rPr>
              <a:t>aliqua</a:t>
            </a:r>
            <a:r>
              <a:rPr lang="en-US" b="0" i="0">
                <a:effectLst/>
              </a:rPr>
              <a:t>. Ut </a:t>
            </a:r>
            <a:r>
              <a:rPr lang="en-US" b="0" i="0" err="1">
                <a:effectLst/>
              </a:rPr>
              <a:t>enim</a:t>
            </a:r>
            <a:r>
              <a:rPr lang="en-US" b="0" i="0">
                <a:effectLst/>
              </a:rPr>
              <a:t> ad minim </a:t>
            </a:r>
            <a:r>
              <a:rPr lang="en-US" b="0" i="0" err="1">
                <a:effectLst/>
              </a:rPr>
              <a:t>veniam</a:t>
            </a:r>
            <a:r>
              <a:rPr lang="en-US" b="0" i="0">
                <a:effectLst/>
              </a:rPr>
              <a:t>, </a:t>
            </a:r>
            <a:r>
              <a:rPr lang="en-US" b="0" i="0" err="1">
                <a:effectLst/>
              </a:rPr>
              <a:t>quis</a:t>
            </a:r>
            <a:r>
              <a:rPr lang="en-US" b="0" i="0">
                <a:effectLst/>
              </a:rPr>
              <a:t> </a:t>
            </a:r>
            <a:r>
              <a:rPr lang="en-US" b="0" i="0" err="1">
                <a:effectLst/>
              </a:rPr>
              <a:t>nostrud</a:t>
            </a:r>
            <a:r>
              <a:rPr lang="en-US" b="0" i="0">
                <a:effectLst/>
              </a:rPr>
              <a:t> exercitation </a:t>
            </a:r>
            <a:r>
              <a:rPr lang="en-US" b="0" i="0" err="1">
                <a:effectLst/>
              </a:rPr>
              <a:t>ullamco</a:t>
            </a:r>
            <a:r>
              <a:rPr lang="en-US" b="0" i="0">
                <a:effectLst/>
              </a:rPr>
              <a:t> </a:t>
            </a:r>
            <a:r>
              <a:rPr lang="en-US" b="0" i="0" err="1">
                <a:effectLst/>
              </a:rPr>
              <a:t>laboris</a:t>
            </a:r>
            <a:r>
              <a:rPr lang="en-US" b="0" i="0">
                <a:effectLst/>
              </a:rPr>
              <a:t> nisi </a:t>
            </a:r>
            <a:r>
              <a:rPr lang="en-US" b="0" i="0" err="1">
                <a:effectLst/>
              </a:rPr>
              <a:t>ut</a:t>
            </a:r>
            <a:r>
              <a:rPr lang="en-US" b="0" i="0">
                <a:effectLst/>
              </a:rPr>
              <a:t> </a:t>
            </a:r>
            <a:r>
              <a:rPr lang="en-US" b="0" i="0" err="1">
                <a:effectLst/>
              </a:rPr>
              <a:t>aliquip</a:t>
            </a:r>
            <a:r>
              <a:rPr lang="en-US" b="0" i="0">
                <a:effectLst/>
              </a:rPr>
              <a:t> ex </a:t>
            </a:r>
            <a:r>
              <a:rPr lang="en-US" b="0" i="0" err="1">
                <a:effectLst/>
              </a:rPr>
              <a:t>ea</a:t>
            </a:r>
            <a:r>
              <a:rPr lang="en-US" b="0" i="0">
                <a:effectLst/>
              </a:rPr>
              <a:t> </a:t>
            </a:r>
            <a:r>
              <a:rPr lang="en-US" b="0" i="0" err="1">
                <a:effectLst/>
              </a:rPr>
              <a:t>commodo</a:t>
            </a:r>
            <a:r>
              <a:rPr lang="en-US" b="0" i="0">
                <a:effectLst/>
              </a:rPr>
              <a:t> </a:t>
            </a:r>
            <a:r>
              <a:rPr lang="en-US" b="0" i="0" err="1">
                <a:effectLst/>
              </a:rPr>
              <a:t>consequat</a:t>
            </a:r>
            <a:r>
              <a:rPr lang="en-US" b="0" i="0">
                <a:effectLst/>
              </a:rPr>
              <a:t>. Lorem ipsum dolor sit </a:t>
            </a:r>
            <a:r>
              <a:rPr lang="en-US" b="0" i="0" err="1">
                <a:effectLst/>
              </a:rPr>
              <a:t>amet</a:t>
            </a:r>
            <a:r>
              <a:rPr lang="en-US" b="0" i="0">
                <a:effectLst/>
              </a:rPr>
              <a:t>, </a:t>
            </a:r>
            <a:r>
              <a:rPr lang="en-US" b="0" i="0" err="1">
                <a:effectLst/>
              </a:rPr>
              <a:t>consectetur</a:t>
            </a:r>
            <a:r>
              <a:rPr lang="en-US" b="0" i="0">
                <a:effectLst/>
              </a:rPr>
              <a:t> </a:t>
            </a:r>
            <a:r>
              <a:rPr lang="en-US" b="0" i="0" err="1">
                <a:effectLst/>
              </a:rPr>
              <a:t>adipiscing</a:t>
            </a:r>
            <a:r>
              <a:rPr lang="en-US" b="0" i="0">
                <a:effectLst/>
              </a:rPr>
              <a:t> </a:t>
            </a:r>
            <a:r>
              <a:rPr lang="en-US" b="0" i="0" err="1">
                <a:effectLst/>
              </a:rPr>
              <a:t>elit</a:t>
            </a:r>
            <a:r>
              <a:rPr lang="en-US" b="0" i="0">
                <a:effectLst/>
              </a:rPr>
              <a:t>, sed do </a:t>
            </a:r>
            <a:r>
              <a:rPr lang="en-US" b="0" i="0" err="1">
                <a:effectLst/>
              </a:rPr>
              <a:t>eiusmod</a:t>
            </a:r>
            <a:r>
              <a:rPr lang="en-US" b="0" i="0">
                <a:effectLst/>
              </a:rPr>
              <a:t> </a:t>
            </a:r>
            <a:r>
              <a:rPr lang="en-US" b="0" i="0" err="1">
                <a:effectLst/>
              </a:rPr>
              <a:t>tempor</a:t>
            </a:r>
            <a:r>
              <a:rPr lang="en-US" b="0" i="0">
                <a:effectLst/>
              </a:rPr>
              <a:t> </a:t>
            </a:r>
            <a:r>
              <a:rPr lang="en-US" b="0" i="0" err="1">
                <a:effectLst/>
              </a:rPr>
              <a:t>incididunt</a:t>
            </a:r>
            <a:r>
              <a:rPr lang="en-US" b="0" i="0">
                <a:effectLst/>
              </a:rPr>
              <a:t> </a:t>
            </a:r>
            <a:r>
              <a:rPr lang="en-US" b="0" i="0" err="1">
                <a:effectLst/>
              </a:rPr>
              <a:t>ut</a:t>
            </a:r>
            <a:r>
              <a:rPr lang="en-US" b="0" i="0">
                <a:effectLst/>
              </a:rPr>
              <a:t> labore et dolore magna </a:t>
            </a:r>
            <a:r>
              <a:rPr lang="en-US" b="0" i="0" err="1">
                <a:effectLst/>
              </a:rPr>
              <a:t>aliqua</a:t>
            </a:r>
            <a:r>
              <a:rPr lang="en-US" b="0" i="0">
                <a:effectLst/>
              </a:rPr>
              <a:t>.</a:t>
            </a:r>
            <a:endParaRPr lang="en-US" sz="1600">
              <a:solidFill>
                <a:srgbClr val="414042"/>
              </a:solidFill>
              <a:latin typeface="Arial"/>
            </a:endParaRPr>
          </a:p>
        </p:txBody>
      </p:sp>
      <p:sp>
        <p:nvSpPr>
          <p:cNvPr id="7" name="Text Placeholder 16">
            <a:extLst>
              <a:ext uri="{FF2B5EF4-FFF2-40B4-BE49-F238E27FC236}">
                <a16:creationId xmlns:a16="http://schemas.microsoft.com/office/drawing/2014/main" id="{C806CF0A-DBEA-8F93-2191-19E0A6DC506E}"/>
              </a:ext>
            </a:extLst>
          </p:cNvPr>
          <p:cNvSpPr>
            <a:spLocks noGrp="1"/>
          </p:cNvSpPr>
          <p:nvPr>
            <p:ph type="body" sz="quarter" idx="16" hasCustomPrompt="1"/>
          </p:nvPr>
        </p:nvSpPr>
        <p:spPr>
          <a:xfrm>
            <a:off x="625423" y="635000"/>
            <a:ext cx="6943777" cy="1016000"/>
          </a:xfrm>
          <a:prstGeom prst="rect">
            <a:avLst/>
          </a:prstGeom>
        </p:spPr>
        <p:txBody>
          <a:bodyPr/>
          <a:lstStyle>
            <a:lvl1pPr marL="0" marR="0" indent="0" algn="l" defTabSz="609630" rtl="0" eaLnBrk="1" fontAlgn="auto" latinLnBrk="0" hangingPunct="1">
              <a:lnSpc>
                <a:spcPct val="100000"/>
              </a:lnSpc>
              <a:spcBef>
                <a:spcPct val="20000"/>
              </a:spcBef>
              <a:spcAft>
                <a:spcPts val="0"/>
              </a:spcAft>
              <a:buClrTx/>
              <a:buSzTx/>
              <a:buFont typeface="Arial" pitchFamily="34" charset="0"/>
              <a:buNone/>
              <a:tabLst/>
              <a:defRPr baseline="0">
                <a:solidFill>
                  <a:schemeClr val="bg1"/>
                </a:solidFill>
                <a:latin typeface="Arial" panose="020B0604020202020204" pitchFamily="34" charset="0"/>
              </a:defRPr>
            </a:lvl1pPr>
          </a:lstStyle>
          <a:p>
            <a:pPr marL="0" marR="0" lvl="0" indent="0" algn="l" defTabSz="609630" rtl="0" eaLnBrk="1" fontAlgn="auto" latinLnBrk="0" hangingPunct="1">
              <a:lnSpc>
                <a:spcPct val="100000"/>
              </a:lnSpc>
              <a:spcBef>
                <a:spcPct val="20000"/>
              </a:spcBef>
              <a:spcAft>
                <a:spcPts val="0"/>
              </a:spcAft>
              <a:buClrTx/>
              <a:buSzTx/>
              <a:buFont typeface="Arial" pitchFamily="34" charset="0"/>
              <a:buNone/>
              <a:tabLst/>
              <a:defRPr/>
            </a:pPr>
            <a:r>
              <a:rPr lang="en-US" sz="2133">
                <a:solidFill>
                  <a:schemeClr val="bg1"/>
                </a:solidFill>
                <a:latin typeface="Arial"/>
              </a:rPr>
              <a:t>Lorem ipsum dolor sit </a:t>
            </a:r>
            <a:r>
              <a:rPr lang="en-US" sz="2133" err="1">
                <a:solidFill>
                  <a:schemeClr val="bg1"/>
                </a:solidFill>
                <a:latin typeface="Arial"/>
              </a:rPr>
              <a:t>amet</a:t>
            </a:r>
            <a:r>
              <a:rPr lang="en-US" sz="2133">
                <a:solidFill>
                  <a:schemeClr val="bg1"/>
                </a:solidFill>
                <a:latin typeface="Arial"/>
              </a:rPr>
              <a:t>, </a:t>
            </a:r>
            <a:r>
              <a:rPr lang="en-US" sz="2133" err="1">
                <a:solidFill>
                  <a:schemeClr val="bg1"/>
                </a:solidFill>
                <a:latin typeface="Arial"/>
              </a:rPr>
              <a:t>consectetur</a:t>
            </a:r>
            <a:r>
              <a:rPr lang="en-US" sz="2133">
                <a:solidFill>
                  <a:schemeClr val="bg1"/>
                </a:solidFill>
                <a:latin typeface="Arial"/>
              </a:rPr>
              <a:t> </a:t>
            </a:r>
            <a:r>
              <a:rPr lang="en-US" sz="2133" err="1">
                <a:solidFill>
                  <a:schemeClr val="bg1"/>
                </a:solidFill>
                <a:latin typeface="Arial"/>
              </a:rPr>
              <a:t>adipiscing</a:t>
            </a:r>
            <a:r>
              <a:rPr lang="en-US" sz="2133">
                <a:solidFill>
                  <a:schemeClr val="bg1"/>
                </a:solidFill>
                <a:latin typeface="Arial"/>
              </a:rPr>
              <a:t> </a:t>
            </a:r>
            <a:r>
              <a:rPr lang="en-US" sz="2133" err="1">
                <a:solidFill>
                  <a:schemeClr val="bg1"/>
                </a:solidFill>
                <a:latin typeface="Arial"/>
              </a:rPr>
              <a:t>elit</a:t>
            </a:r>
            <a:r>
              <a:rPr lang="en-US" sz="2133">
                <a:solidFill>
                  <a:schemeClr val="bg1"/>
                </a:solidFill>
                <a:latin typeface="Arial"/>
              </a:rPr>
              <a:t>, sed do </a:t>
            </a:r>
            <a:r>
              <a:rPr lang="en-US" sz="2133" err="1">
                <a:solidFill>
                  <a:schemeClr val="bg1"/>
                </a:solidFill>
                <a:latin typeface="Arial"/>
              </a:rPr>
              <a:t>eiusmod</a:t>
            </a:r>
            <a:r>
              <a:rPr lang="en-US" sz="2133">
                <a:solidFill>
                  <a:schemeClr val="bg1"/>
                </a:solidFill>
                <a:latin typeface="Arial"/>
              </a:rPr>
              <a:t> </a:t>
            </a:r>
            <a:r>
              <a:rPr lang="en-US" sz="2133" err="1">
                <a:solidFill>
                  <a:schemeClr val="bg1"/>
                </a:solidFill>
                <a:latin typeface="Arial"/>
              </a:rPr>
              <a:t>tempor</a:t>
            </a:r>
            <a:r>
              <a:rPr lang="en-US" sz="2133">
                <a:solidFill>
                  <a:schemeClr val="bg1"/>
                </a:solidFill>
                <a:latin typeface="Arial"/>
              </a:rPr>
              <a:t> </a:t>
            </a:r>
            <a:r>
              <a:rPr lang="en-US" sz="2133" err="1">
                <a:solidFill>
                  <a:schemeClr val="bg1"/>
                </a:solidFill>
                <a:latin typeface="Arial"/>
              </a:rPr>
              <a:t>incididunt</a:t>
            </a:r>
            <a:r>
              <a:rPr lang="en-US" sz="2133">
                <a:solidFill>
                  <a:schemeClr val="bg1"/>
                </a:solidFill>
                <a:latin typeface="Arial"/>
              </a:rPr>
              <a:t> </a:t>
            </a:r>
            <a:r>
              <a:rPr lang="en-US" sz="2133" err="1">
                <a:solidFill>
                  <a:schemeClr val="bg1"/>
                </a:solidFill>
                <a:latin typeface="Arial"/>
              </a:rPr>
              <a:t>ut</a:t>
            </a:r>
            <a:r>
              <a:rPr lang="en-US" sz="2133">
                <a:solidFill>
                  <a:schemeClr val="bg1"/>
                </a:solidFill>
                <a:latin typeface="Arial"/>
              </a:rPr>
              <a:t> labore et dolore magna </a:t>
            </a:r>
            <a:r>
              <a:rPr lang="en-US" sz="2133" err="1">
                <a:solidFill>
                  <a:schemeClr val="bg1"/>
                </a:solidFill>
                <a:latin typeface="Arial"/>
              </a:rPr>
              <a:t>aliqua</a:t>
            </a:r>
            <a:r>
              <a:rPr lang="en-US" sz="2133">
                <a:solidFill>
                  <a:schemeClr val="bg1"/>
                </a:solidFill>
                <a:latin typeface="Arial"/>
              </a:rPr>
              <a:t>. </a:t>
            </a:r>
            <a:endParaRPr lang="en-US" sz="2133">
              <a:solidFill>
                <a:schemeClr val="bg1"/>
              </a:solidFill>
            </a:endParaRPr>
          </a:p>
        </p:txBody>
      </p:sp>
    </p:spTree>
    <p:extLst>
      <p:ext uri="{BB962C8B-B14F-4D97-AF65-F5344CB8AC3E}">
        <p14:creationId xmlns:p14="http://schemas.microsoft.com/office/powerpoint/2010/main" val="19999235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0905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51972" y="682283"/>
            <a:ext cx="10488056" cy="1008405"/>
          </a:xfrm>
          <a:prstGeom prst="rect">
            <a:avLst/>
          </a:prstGeom>
        </p:spPr>
        <p:txBody>
          <a:bodyPr vert="horz" lIns="0" tIns="0" rIns="0" bIns="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51972" y="1825625"/>
            <a:ext cx="10488056" cy="3921027"/>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10424456" y="6004388"/>
            <a:ext cx="915572" cy="365125"/>
          </a:xfrm>
          <a:prstGeom prst="rect">
            <a:avLst/>
          </a:prstGeom>
        </p:spPr>
        <p:txBody>
          <a:bodyPr vert="horz" lIns="0" tIns="0" rIns="0" bIns="0" rtlCol="0" anchor="ctr"/>
          <a:lstStyle>
            <a:lvl1pPr algn="r">
              <a:defRPr sz="1200">
                <a:solidFill>
                  <a:schemeClr val="tx2"/>
                </a:solidFill>
              </a:defRPr>
            </a:lvl1pPr>
          </a:lstStyle>
          <a:p>
            <a:fld id="{DCFE8AC6-424E-904F-AE4A-648F5E9D72F5}" type="slidenum">
              <a:rPr lang="en-US" smtClean="0"/>
              <a:pPr/>
              <a:t>‹#›</a:t>
            </a:fld>
            <a:endParaRPr lang="en-US"/>
          </a:p>
        </p:txBody>
      </p:sp>
    </p:spTree>
    <p:extLst>
      <p:ext uri="{BB962C8B-B14F-4D97-AF65-F5344CB8AC3E}">
        <p14:creationId xmlns:p14="http://schemas.microsoft.com/office/powerpoint/2010/main" val="308397784"/>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Lst>
  <p:hf hdr="0" ftr="0" dt="0"/>
  <p:txStyles>
    <p:titleStyle>
      <a:lvl1pPr algn="l" defTabSz="914400" rtl="0" eaLnBrk="1" latinLnBrk="0" hangingPunct="1">
        <a:lnSpc>
          <a:spcPct val="90000"/>
        </a:lnSpc>
        <a:spcBef>
          <a:spcPct val="0"/>
        </a:spcBef>
        <a:buNone/>
        <a:defRPr sz="4400" kern="1200" cap="all">
          <a:solidFill>
            <a:srgbClr val="5E0009"/>
          </a:solidFill>
          <a:latin typeface="Impact" charset="0"/>
          <a:ea typeface="Impact" charset="0"/>
          <a:cs typeface="Impact" charset="0"/>
        </a:defRPr>
      </a:lvl1pPr>
    </p:titleStyle>
    <p:bodyStyle>
      <a:lvl1pPr marL="228600" indent="-228600" algn="l" defTabSz="914400" rtl="0" eaLnBrk="1" latinLnBrk="0" hangingPunct="1">
        <a:lnSpc>
          <a:spcPct val="120000"/>
        </a:lnSpc>
        <a:spcBef>
          <a:spcPts val="1000"/>
        </a:spcBef>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12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12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12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12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0">
          <p15:clr>
            <a:srgbClr val="F26B43"/>
          </p15:clr>
        </p15:guide>
        <p15:guide id="2" pos="53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85992" y="209249"/>
            <a:ext cx="7290991" cy="3219751"/>
          </a:xfrm>
        </p:spPr>
        <p:txBody>
          <a:bodyPr>
            <a:normAutofit fontScale="90000"/>
          </a:bodyPr>
          <a:lstStyle/>
          <a:p>
            <a:r>
              <a:rPr lang="en-US" sz="6000" dirty="0"/>
              <a:t>Rooted in Place: Indigenizing ECE Curriculum in Jamaica </a:t>
            </a:r>
          </a:p>
        </p:txBody>
      </p:sp>
      <p:sp>
        <p:nvSpPr>
          <p:cNvPr id="3" name="Text Placeholder 2"/>
          <p:cNvSpPr>
            <a:spLocks noGrp="1"/>
          </p:cNvSpPr>
          <p:nvPr>
            <p:ph type="body" sz="quarter" idx="11"/>
          </p:nvPr>
        </p:nvSpPr>
        <p:spPr>
          <a:xfrm>
            <a:off x="4240825" y="4649355"/>
            <a:ext cx="7290991" cy="1139092"/>
          </a:xfrm>
        </p:spPr>
        <p:txBody>
          <a:bodyPr>
            <a:noAutofit/>
          </a:bodyPr>
          <a:lstStyle/>
          <a:p>
            <a:pPr algn="l"/>
            <a:r>
              <a:rPr lang="en-US" b="1" dirty="0">
                <a:solidFill>
                  <a:schemeClr val="tx1"/>
                </a:solidFill>
              </a:rPr>
              <a:t>University of Guyana</a:t>
            </a:r>
          </a:p>
          <a:p>
            <a:pPr algn="l"/>
            <a:r>
              <a:rPr lang="en-US" b="1" dirty="0">
                <a:solidFill>
                  <a:schemeClr val="tx1"/>
                </a:solidFill>
              </a:rPr>
              <a:t>May 15, 2026</a:t>
            </a:r>
          </a:p>
          <a:p>
            <a:pPr algn="l"/>
            <a:r>
              <a:rPr lang="en-US" b="1" dirty="0">
                <a:solidFill>
                  <a:schemeClr val="tx1"/>
                </a:solidFill>
              </a:rPr>
              <a:t>Suzette Kelly-Williams, PhD</a:t>
            </a:r>
          </a:p>
        </p:txBody>
      </p:sp>
    </p:spTree>
    <p:extLst>
      <p:ext uri="{BB962C8B-B14F-4D97-AF65-F5344CB8AC3E}">
        <p14:creationId xmlns:p14="http://schemas.microsoft.com/office/powerpoint/2010/main" val="932770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69CDB-58D6-6737-F087-545A0C58B921}"/>
              </a:ext>
            </a:extLst>
          </p:cNvPr>
          <p:cNvSpPr>
            <a:spLocks noGrp="1"/>
          </p:cNvSpPr>
          <p:nvPr>
            <p:ph type="title"/>
          </p:nvPr>
        </p:nvSpPr>
        <p:spPr/>
        <p:txBody>
          <a:bodyPr/>
          <a:lstStyle/>
          <a:p>
            <a:r>
              <a:rPr lang="en-US" dirty="0"/>
              <a:t>A trip Down memory lane</a:t>
            </a:r>
          </a:p>
        </p:txBody>
      </p:sp>
      <p:sp>
        <p:nvSpPr>
          <p:cNvPr id="3" name="Content Placeholder 2">
            <a:extLst>
              <a:ext uri="{FF2B5EF4-FFF2-40B4-BE49-F238E27FC236}">
                <a16:creationId xmlns:a16="http://schemas.microsoft.com/office/drawing/2014/main" id="{F96AF4E2-AF1C-B93B-78B2-8A9742D50010}"/>
              </a:ext>
            </a:extLst>
          </p:cNvPr>
          <p:cNvSpPr>
            <a:spLocks noGrp="1"/>
          </p:cNvSpPr>
          <p:nvPr>
            <p:ph idx="1"/>
          </p:nvPr>
        </p:nvSpPr>
        <p:spPr/>
        <p:txBody>
          <a:bodyPr>
            <a:normAutofit fontScale="47500" lnSpcReduction="20000"/>
          </a:bodyPr>
          <a:lstStyle/>
          <a:p>
            <a:pPr marL="0" indent="0">
              <a:buNone/>
            </a:pPr>
            <a:r>
              <a:rPr lang="en-US" dirty="0"/>
              <a:t>I</a:t>
            </a:r>
            <a:r>
              <a:rPr lang="en-US" dirty="0">
                <a:latin typeface="Georgia" panose="02040502050405020303" pitchFamily="18" charset="0"/>
              </a:rPr>
              <a:t>t is morning in rural St. Ann, and Miss Lingo has brought us outside, not because the classroom could not hold us, but because the land itself was part of the lesson. We sat beneath open sky, on ground that knew our families, in a community that breathed and hummed with life. The air carried the smell of damp earth and woodsmoke, and all around us, the landscape spoke in its own tongue: the lilting calls of birds threading through the trees, the stubborn bray of a donkey somewhere down the road, goats pulling at grass with quiet insistence, a dog announcing itself to the morning.</a:t>
            </a:r>
          </a:p>
          <a:p>
            <a:pPr marL="0" indent="0">
              <a:buNone/>
            </a:pPr>
            <a:r>
              <a:rPr lang="en-US" dirty="0">
                <a:latin typeface="Georgia" panose="02040502050405020303" pitchFamily="18" charset="0"/>
              </a:rPr>
              <a:t>At first, it was all sound - wild, layered, alive.</a:t>
            </a:r>
          </a:p>
          <a:p>
            <a:pPr marL="0" indent="0">
              <a:buNone/>
            </a:pPr>
            <a:r>
              <a:rPr lang="en-US" dirty="0">
                <a:latin typeface="Georgia" panose="02040502050405020303" pitchFamily="18" charset="0"/>
              </a:rPr>
              <a:t>But then came Miss Lingo's voice. Warm as sunlight on stone. Playful and purposeful. She sang her instructions to us, and in doing so, she taught us something more profound than the words themselves: she taught us to </a:t>
            </a:r>
            <a:r>
              <a:rPr lang="en-US" i="1" dirty="0">
                <a:latin typeface="Georgia" panose="02040502050405020303" pitchFamily="18" charset="0"/>
              </a:rPr>
              <a:t>listen</a:t>
            </a:r>
            <a:r>
              <a:rPr lang="en-US" dirty="0">
                <a:latin typeface="Georgia" panose="02040502050405020303" pitchFamily="18" charset="0"/>
              </a:rPr>
              <a:t> - to filter the rich chorus of our environment, to find meaning within it, to belong to it and learn from it all at once.</a:t>
            </a:r>
          </a:p>
          <a:p>
            <a:pPr marL="0" indent="0">
              <a:buNone/>
            </a:pPr>
            <a:r>
              <a:rPr lang="en-US" dirty="0">
                <a:latin typeface="Georgia" panose="02040502050405020303" pitchFamily="18" charset="0"/>
              </a:rPr>
              <a:t>She was not merely a teacher. She was a bridge between the child and the community, between knowledge and place, between the formal and the deeply familiar. Her motherly presence did not diminish the </a:t>
            </a:r>
            <a:r>
              <a:rPr lang="en-US" dirty="0" err="1">
                <a:latin typeface="Georgia" panose="02040502050405020303" pitchFamily="18" charset="0"/>
              </a:rPr>
              <a:t>rigour</a:t>
            </a:r>
            <a:r>
              <a:rPr lang="en-US" dirty="0">
                <a:latin typeface="Georgia" panose="02040502050405020303" pitchFamily="18" charset="0"/>
              </a:rPr>
              <a:t> of learning - it </a:t>
            </a:r>
            <a:r>
              <a:rPr lang="en-US" i="1" dirty="0">
                <a:latin typeface="Georgia" panose="02040502050405020303" pitchFamily="18" charset="0"/>
              </a:rPr>
              <a:t>rooted</a:t>
            </a:r>
            <a:r>
              <a:rPr lang="en-US" dirty="0">
                <a:latin typeface="Georgia" panose="02040502050405020303" pitchFamily="18" charset="0"/>
              </a:rPr>
              <a:t> it.</a:t>
            </a:r>
          </a:p>
          <a:p>
            <a:pPr marL="0" indent="0">
              <a:buNone/>
            </a:pPr>
            <a:r>
              <a:rPr lang="en-US" dirty="0">
                <a:latin typeface="Georgia" panose="02040502050405020303" pitchFamily="18" charset="0"/>
              </a:rPr>
              <a:t>My early childhood education at Bamboo Basic School in rural St Ann, Jamaica was not delivered </a:t>
            </a:r>
            <a:r>
              <a:rPr lang="en-US" i="1" dirty="0">
                <a:latin typeface="Georgia" panose="02040502050405020303" pitchFamily="18" charset="0"/>
              </a:rPr>
              <a:t>about</a:t>
            </a:r>
            <a:r>
              <a:rPr lang="en-US" dirty="0">
                <a:latin typeface="Georgia" panose="02040502050405020303" pitchFamily="18" charset="0"/>
              </a:rPr>
              <a:t> my community. It was delivered </a:t>
            </a:r>
            <a:r>
              <a:rPr lang="en-US" i="1" dirty="0">
                <a:latin typeface="Georgia" panose="02040502050405020303" pitchFamily="18" charset="0"/>
              </a:rPr>
              <a:t>within</a:t>
            </a:r>
            <a:r>
              <a:rPr lang="en-US" dirty="0">
                <a:latin typeface="Georgia" panose="02040502050405020303" pitchFamily="18" charset="0"/>
              </a:rPr>
              <a:t> it, </a:t>
            </a:r>
            <a:r>
              <a:rPr lang="en-US" i="1" dirty="0">
                <a:latin typeface="Georgia" panose="02040502050405020303" pitchFamily="18" charset="0"/>
              </a:rPr>
              <a:t>through</a:t>
            </a:r>
            <a:r>
              <a:rPr lang="en-US" dirty="0">
                <a:latin typeface="Georgia" panose="02040502050405020303" pitchFamily="18" charset="0"/>
              </a:rPr>
              <a:t> it, </a:t>
            </a:r>
            <a:r>
              <a:rPr lang="en-US" i="1" dirty="0">
                <a:latin typeface="Georgia" panose="02040502050405020303" pitchFamily="18" charset="0"/>
              </a:rPr>
              <a:t>because</a:t>
            </a:r>
            <a:r>
              <a:rPr lang="en-US" dirty="0">
                <a:latin typeface="Georgia" panose="02040502050405020303" pitchFamily="18" charset="0"/>
              </a:rPr>
              <a:t> of it.</a:t>
            </a:r>
          </a:p>
          <a:p>
            <a:pPr marL="0" indent="0">
              <a:buNone/>
            </a:pPr>
            <a:r>
              <a:rPr lang="en-US" dirty="0">
                <a:latin typeface="Georgia" panose="02040502050405020303" pitchFamily="18" charset="0"/>
              </a:rPr>
              <a:t>This is an example of education rooted in place.</a:t>
            </a:r>
          </a:p>
          <a:p>
            <a:endParaRPr lang="en-US" dirty="0"/>
          </a:p>
        </p:txBody>
      </p:sp>
      <p:sp>
        <p:nvSpPr>
          <p:cNvPr id="4" name="Slide Number Placeholder 3">
            <a:extLst>
              <a:ext uri="{FF2B5EF4-FFF2-40B4-BE49-F238E27FC236}">
                <a16:creationId xmlns:a16="http://schemas.microsoft.com/office/drawing/2014/main" id="{C16AA258-A092-6558-B202-FF6C8AD9404C}"/>
              </a:ext>
            </a:extLst>
          </p:cNvPr>
          <p:cNvSpPr>
            <a:spLocks noGrp="1"/>
          </p:cNvSpPr>
          <p:nvPr>
            <p:ph type="sldNum" sz="quarter" idx="12"/>
          </p:nvPr>
        </p:nvSpPr>
        <p:spPr/>
        <p:txBody>
          <a:bodyPr/>
          <a:lstStyle/>
          <a:p>
            <a:fld id="{DCFE8AC6-424E-904F-AE4A-648F5E9D72F5}" type="slidenum">
              <a:rPr lang="en-US" smtClean="0"/>
              <a:pPr/>
              <a:t>2</a:t>
            </a:fld>
            <a:endParaRPr lang="en-US" dirty="0"/>
          </a:p>
        </p:txBody>
      </p:sp>
    </p:spTree>
    <p:extLst>
      <p:ext uri="{BB962C8B-B14F-4D97-AF65-F5344CB8AC3E}">
        <p14:creationId xmlns:p14="http://schemas.microsoft.com/office/powerpoint/2010/main" val="3767850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55009-E9E6-ECDE-99E8-D6248FB7CEBB}"/>
              </a:ext>
            </a:extLst>
          </p:cNvPr>
          <p:cNvSpPr>
            <a:spLocks noGrp="1"/>
          </p:cNvSpPr>
          <p:nvPr>
            <p:ph type="title"/>
          </p:nvPr>
        </p:nvSpPr>
        <p:spPr/>
        <p:txBody>
          <a:bodyPr>
            <a:normAutofit fontScale="90000"/>
          </a:bodyPr>
          <a:lstStyle/>
          <a:p>
            <a:br>
              <a:rPr lang="en-US" b="1" dirty="0"/>
            </a:br>
            <a:r>
              <a:rPr lang="en-US" b="1" dirty="0"/>
              <a:t>What Does "Indigenizing" Mean?</a:t>
            </a:r>
            <a:r>
              <a:rPr lang="en-US" dirty="0"/>
              <a:t> </a:t>
            </a:r>
            <a:br>
              <a:rPr lang="en-US" dirty="0"/>
            </a:br>
            <a:endParaRPr lang="en-US" dirty="0"/>
          </a:p>
        </p:txBody>
      </p:sp>
      <p:sp>
        <p:nvSpPr>
          <p:cNvPr id="3" name="Content Placeholder 2">
            <a:extLst>
              <a:ext uri="{FF2B5EF4-FFF2-40B4-BE49-F238E27FC236}">
                <a16:creationId xmlns:a16="http://schemas.microsoft.com/office/drawing/2014/main" id="{9095FCA4-6E7A-F0C8-7EB3-AAA8A2A09E1C}"/>
              </a:ext>
            </a:extLst>
          </p:cNvPr>
          <p:cNvSpPr>
            <a:spLocks noGrp="1"/>
          </p:cNvSpPr>
          <p:nvPr>
            <p:ph idx="1"/>
          </p:nvPr>
        </p:nvSpPr>
        <p:spPr/>
        <p:txBody>
          <a:bodyPr>
            <a:normAutofit/>
          </a:bodyPr>
          <a:lstStyle/>
          <a:p>
            <a:r>
              <a:rPr lang="en-US" dirty="0">
                <a:latin typeface="Georgia" panose="02040502050405020303" pitchFamily="18" charset="0"/>
              </a:rPr>
              <a:t>Integrating indigenous worldviews, knowledge, languages, and pedagogical approaches to create a more holistic, relevant, and culturally responsive experience for young children. </a:t>
            </a:r>
          </a:p>
          <a:p>
            <a:r>
              <a:rPr lang="en-US" dirty="0">
                <a:latin typeface="Georgia" panose="02040502050405020303" pitchFamily="18" charset="0"/>
              </a:rPr>
              <a:t>Indigenizing is not about rejecting rigor or global knowledge, it is about ensuring that the curriculum is </a:t>
            </a:r>
            <a:r>
              <a:rPr lang="en-US" i="1" dirty="0">
                <a:latin typeface="Georgia" panose="02040502050405020303" pitchFamily="18" charset="0"/>
              </a:rPr>
              <a:t>of</a:t>
            </a:r>
            <a:r>
              <a:rPr lang="en-US" dirty="0">
                <a:latin typeface="Georgia" panose="02040502050405020303" pitchFamily="18" charset="0"/>
              </a:rPr>
              <a:t> the place, not merely </a:t>
            </a:r>
            <a:r>
              <a:rPr lang="en-US" i="1" dirty="0">
                <a:latin typeface="Georgia" panose="02040502050405020303" pitchFamily="18" charset="0"/>
              </a:rPr>
              <a:t>in</a:t>
            </a:r>
            <a:r>
              <a:rPr lang="en-US" dirty="0">
                <a:latin typeface="Georgia" panose="02040502050405020303" pitchFamily="18" charset="0"/>
              </a:rPr>
              <a:t> it. </a:t>
            </a:r>
          </a:p>
          <a:p>
            <a:endParaRPr lang="en-US" dirty="0"/>
          </a:p>
        </p:txBody>
      </p:sp>
      <p:sp>
        <p:nvSpPr>
          <p:cNvPr id="4" name="Slide Number Placeholder 3">
            <a:extLst>
              <a:ext uri="{FF2B5EF4-FFF2-40B4-BE49-F238E27FC236}">
                <a16:creationId xmlns:a16="http://schemas.microsoft.com/office/drawing/2014/main" id="{5E5C1FCF-07B6-1CF9-D866-6A8B27962B99}"/>
              </a:ext>
            </a:extLst>
          </p:cNvPr>
          <p:cNvSpPr>
            <a:spLocks noGrp="1"/>
          </p:cNvSpPr>
          <p:nvPr>
            <p:ph type="sldNum" sz="quarter" idx="12"/>
          </p:nvPr>
        </p:nvSpPr>
        <p:spPr/>
        <p:txBody>
          <a:bodyPr/>
          <a:lstStyle/>
          <a:p>
            <a:fld id="{DCFE8AC6-424E-904F-AE4A-648F5E9D72F5}" type="slidenum">
              <a:rPr lang="en-US" smtClean="0"/>
              <a:pPr/>
              <a:t>3</a:t>
            </a:fld>
            <a:endParaRPr lang="en-US" dirty="0"/>
          </a:p>
        </p:txBody>
      </p:sp>
    </p:spTree>
    <p:extLst>
      <p:ext uri="{BB962C8B-B14F-4D97-AF65-F5344CB8AC3E}">
        <p14:creationId xmlns:p14="http://schemas.microsoft.com/office/powerpoint/2010/main" val="932598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1B5A7-AEA4-83BD-59FD-B6D93F43D7EF}"/>
              </a:ext>
            </a:extLst>
          </p:cNvPr>
          <p:cNvSpPr>
            <a:spLocks noGrp="1"/>
          </p:cNvSpPr>
          <p:nvPr>
            <p:ph type="title"/>
          </p:nvPr>
        </p:nvSpPr>
        <p:spPr/>
        <p:txBody>
          <a:bodyPr/>
          <a:lstStyle/>
          <a:p>
            <a:r>
              <a:rPr lang="en-US" dirty="0"/>
              <a:t>Key Components</a:t>
            </a:r>
          </a:p>
        </p:txBody>
      </p:sp>
      <p:sp>
        <p:nvSpPr>
          <p:cNvPr id="3" name="Content Placeholder 2">
            <a:extLst>
              <a:ext uri="{FF2B5EF4-FFF2-40B4-BE49-F238E27FC236}">
                <a16:creationId xmlns:a16="http://schemas.microsoft.com/office/drawing/2014/main" id="{215E7F87-E0FA-4E4B-28CB-FBC0225F01E8}"/>
              </a:ext>
            </a:extLst>
          </p:cNvPr>
          <p:cNvSpPr>
            <a:spLocks noGrp="1"/>
          </p:cNvSpPr>
          <p:nvPr>
            <p:ph idx="1"/>
          </p:nvPr>
        </p:nvSpPr>
        <p:spPr/>
        <p:txBody>
          <a:bodyPr/>
          <a:lstStyle/>
          <a:p>
            <a:r>
              <a:rPr lang="en-US" dirty="0">
                <a:latin typeface="Georgia" panose="02040502050405020303" pitchFamily="18" charset="0"/>
              </a:rPr>
              <a:t>Place-based learning</a:t>
            </a:r>
          </a:p>
          <a:p>
            <a:r>
              <a:rPr lang="en-US" dirty="0">
                <a:latin typeface="Georgia" panose="02040502050405020303" pitchFamily="18" charset="0"/>
              </a:rPr>
              <a:t>Oral tradition and stories</a:t>
            </a:r>
          </a:p>
          <a:p>
            <a:r>
              <a:rPr lang="en-US" dirty="0">
                <a:latin typeface="Georgia" panose="02040502050405020303" pitchFamily="18" charset="0"/>
              </a:rPr>
              <a:t>Holistic development</a:t>
            </a:r>
          </a:p>
          <a:p>
            <a:r>
              <a:rPr lang="en-US" dirty="0">
                <a:latin typeface="Georgia" panose="02040502050405020303" pitchFamily="18" charset="0"/>
              </a:rPr>
              <a:t>Intergenerational learning </a:t>
            </a:r>
          </a:p>
          <a:p>
            <a:r>
              <a:rPr lang="en-US" dirty="0">
                <a:latin typeface="Georgia" panose="02040502050405020303" pitchFamily="18" charset="0"/>
              </a:rPr>
              <a:t>Language acquisition </a:t>
            </a:r>
          </a:p>
        </p:txBody>
      </p:sp>
      <p:sp>
        <p:nvSpPr>
          <p:cNvPr id="4" name="Slide Number Placeholder 3">
            <a:extLst>
              <a:ext uri="{FF2B5EF4-FFF2-40B4-BE49-F238E27FC236}">
                <a16:creationId xmlns:a16="http://schemas.microsoft.com/office/drawing/2014/main" id="{AAED71AD-AC3C-47EE-49C9-BAE0508EBF3E}"/>
              </a:ext>
            </a:extLst>
          </p:cNvPr>
          <p:cNvSpPr>
            <a:spLocks noGrp="1"/>
          </p:cNvSpPr>
          <p:nvPr>
            <p:ph type="sldNum" sz="quarter" idx="12"/>
          </p:nvPr>
        </p:nvSpPr>
        <p:spPr/>
        <p:txBody>
          <a:bodyPr/>
          <a:lstStyle/>
          <a:p>
            <a:fld id="{DCFE8AC6-424E-904F-AE4A-648F5E9D72F5}" type="slidenum">
              <a:rPr lang="en-US" smtClean="0"/>
              <a:pPr/>
              <a:t>4</a:t>
            </a:fld>
            <a:endParaRPr lang="en-US" dirty="0"/>
          </a:p>
        </p:txBody>
      </p:sp>
    </p:spTree>
    <p:extLst>
      <p:ext uri="{BB962C8B-B14F-4D97-AF65-F5344CB8AC3E}">
        <p14:creationId xmlns:p14="http://schemas.microsoft.com/office/powerpoint/2010/main" val="117784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8D429-0AF1-804C-D8A3-B79C2F04B959}"/>
              </a:ext>
            </a:extLst>
          </p:cNvPr>
          <p:cNvSpPr>
            <a:spLocks noGrp="1"/>
          </p:cNvSpPr>
          <p:nvPr>
            <p:ph type="title"/>
          </p:nvPr>
        </p:nvSpPr>
        <p:spPr/>
        <p:txBody>
          <a:bodyPr>
            <a:normAutofit fontScale="90000"/>
          </a:bodyPr>
          <a:lstStyle/>
          <a:p>
            <a:br>
              <a:rPr lang="en-US" dirty="0"/>
            </a:br>
            <a:r>
              <a:rPr lang="en-US" dirty="0"/>
              <a:t>Where are we now?</a:t>
            </a:r>
            <a:br>
              <a:rPr lang="en-US" dirty="0"/>
            </a:br>
            <a:br>
              <a:rPr lang="en-US" dirty="0"/>
            </a:br>
            <a:r>
              <a:rPr lang="en-US" dirty="0"/>
              <a:t>ECE in Jamaica</a:t>
            </a:r>
          </a:p>
        </p:txBody>
      </p:sp>
      <p:sp>
        <p:nvSpPr>
          <p:cNvPr id="3" name="Content Placeholder 2">
            <a:extLst>
              <a:ext uri="{FF2B5EF4-FFF2-40B4-BE49-F238E27FC236}">
                <a16:creationId xmlns:a16="http://schemas.microsoft.com/office/drawing/2014/main" id="{EA47EB3F-8567-FF1B-DCB7-C37B13800202}"/>
              </a:ext>
            </a:extLst>
          </p:cNvPr>
          <p:cNvSpPr>
            <a:spLocks noGrp="1"/>
          </p:cNvSpPr>
          <p:nvPr>
            <p:ph idx="1"/>
          </p:nvPr>
        </p:nvSpPr>
        <p:spPr>
          <a:xfrm>
            <a:off x="1101054" y="2681792"/>
            <a:ext cx="10008973" cy="3921027"/>
          </a:xfrm>
        </p:spPr>
        <p:txBody>
          <a:bodyPr/>
          <a:lstStyle/>
          <a:p>
            <a:r>
              <a:rPr lang="en-US" dirty="0">
                <a:latin typeface="Georgia" panose="02040502050405020303" pitchFamily="18" charset="0"/>
              </a:rPr>
              <a:t>ECIs</a:t>
            </a:r>
          </a:p>
          <a:p>
            <a:pPr lvl="1"/>
            <a:r>
              <a:rPr lang="en-US" dirty="0">
                <a:latin typeface="Georgia" panose="02040502050405020303" pitchFamily="18" charset="0"/>
              </a:rPr>
              <a:t>Basic Schools</a:t>
            </a:r>
          </a:p>
          <a:p>
            <a:pPr lvl="1"/>
            <a:r>
              <a:rPr lang="en-US" dirty="0">
                <a:latin typeface="Georgia" panose="02040502050405020303" pitchFamily="18" charset="0"/>
              </a:rPr>
              <a:t>Infant Schools</a:t>
            </a:r>
          </a:p>
          <a:p>
            <a:pPr lvl="1"/>
            <a:r>
              <a:rPr lang="en-US" dirty="0">
                <a:latin typeface="Georgia" panose="02040502050405020303" pitchFamily="18" charset="0"/>
              </a:rPr>
              <a:t>Infant Department</a:t>
            </a:r>
          </a:p>
          <a:p>
            <a:pPr lvl="1"/>
            <a:r>
              <a:rPr lang="en-US" dirty="0">
                <a:latin typeface="Georgia" panose="02040502050405020303" pitchFamily="18" charset="0"/>
              </a:rPr>
              <a:t>Nursery/Daycare Centre</a:t>
            </a:r>
          </a:p>
          <a:p>
            <a:pPr lvl="1"/>
            <a:r>
              <a:rPr lang="en-US" dirty="0">
                <a:latin typeface="Georgia" panose="02040502050405020303" pitchFamily="18" charset="0"/>
              </a:rPr>
              <a:t>Kindergarten/Prep </a:t>
            </a:r>
          </a:p>
          <a:p>
            <a:endParaRPr lang="en-US" dirty="0"/>
          </a:p>
        </p:txBody>
      </p:sp>
      <p:sp>
        <p:nvSpPr>
          <p:cNvPr id="4" name="Slide Number Placeholder 3">
            <a:extLst>
              <a:ext uri="{FF2B5EF4-FFF2-40B4-BE49-F238E27FC236}">
                <a16:creationId xmlns:a16="http://schemas.microsoft.com/office/drawing/2014/main" id="{98C520FA-33F5-253D-9183-2286D36DB671}"/>
              </a:ext>
            </a:extLst>
          </p:cNvPr>
          <p:cNvSpPr>
            <a:spLocks noGrp="1"/>
          </p:cNvSpPr>
          <p:nvPr>
            <p:ph type="sldNum" sz="quarter" idx="12"/>
          </p:nvPr>
        </p:nvSpPr>
        <p:spPr/>
        <p:txBody>
          <a:bodyPr/>
          <a:lstStyle/>
          <a:p>
            <a:fld id="{DCFE8AC6-424E-904F-AE4A-648F5E9D72F5}" type="slidenum">
              <a:rPr lang="en-US" smtClean="0"/>
              <a:pPr/>
              <a:t>5</a:t>
            </a:fld>
            <a:endParaRPr lang="en-US" dirty="0"/>
          </a:p>
        </p:txBody>
      </p:sp>
    </p:spTree>
    <p:extLst>
      <p:ext uri="{BB962C8B-B14F-4D97-AF65-F5344CB8AC3E}">
        <p14:creationId xmlns:p14="http://schemas.microsoft.com/office/powerpoint/2010/main" val="1724697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698EF-FA2E-5CEC-095A-BA90143B9357}"/>
              </a:ext>
            </a:extLst>
          </p:cNvPr>
          <p:cNvSpPr>
            <a:spLocks noGrp="1"/>
          </p:cNvSpPr>
          <p:nvPr>
            <p:ph type="title"/>
          </p:nvPr>
        </p:nvSpPr>
        <p:spPr/>
        <p:txBody>
          <a:bodyPr/>
          <a:lstStyle/>
          <a:p>
            <a:r>
              <a:rPr lang="en-US" dirty="0"/>
              <a:t>Curriculum </a:t>
            </a:r>
          </a:p>
        </p:txBody>
      </p:sp>
      <p:sp>
        <p:nvSpPr>
          <p:cNvPr id="3" name="Content Placeholder 2">
            <a:extLst>
              <a:ext uri="{FF2B5EF4-FFF2-40B4-BE49-F238E27FC236}">
                <a16:creationId xmlns:a16="http://schemas.microsoft.com/office/drawing/2014/main" id="{42225C34-657C-776E-FCF0-5AE6B4BD3247}"/>
              </a:ext>
            </a:extLst>
          </p:cNvPr>
          <p:cNvSpPr>
            <a:spLocks noGrp="1"/>
          </p:cNvSpPr>
          <p:nvPr>
            <p:ph idx="1"/>
          </p:nvPr>
        </p:nvSpPr>
        <p:spPr/>
        <p:txBody>
          <a:bodyPr/>
          <a:lstStyle/>
          <a:p>
            <a:r>
              <a:rPr lang="en-US" dirty="0">
                <a:latin typeface="Georgia" panose="02040502050405020303" pitchFamily="18" charset="0"/>
              </a:rPr>
              <a:t>Birth to age 3</a:t>
            </a:r>
          </a:p>
          <a:p>
            <a:r>
              <a:rPr lang="en-US" dirty="0">
                <a:latin typeface="Georgia" panose="02040502050405020303" pitchFamily="18" charset="0"/>
              </a:rPr>
              <a:t>Four- and Five-year-olds</a:t>
            </a:r>
          </a:p>
          <a:p>
            <a:r>
              <a:rPr lang="en-US" dirty="0">
                <a:latin typeface="Georgia" panose="02040502050405020303" pitchFamily="18" charset="0"/>
              </a:rPr>
              <a:t>Caribbean EC Learning Outcomes: Wellness; Intellectual Empowerment; Valuing Culture; Resilience; Respect for self, others, and the environment; Effective communication </a:t>
            </a:r>
          </a:p>
        </p:txBody>
      </p:sp>
      <p:sp>
        <p:nvSpPr>
          <p:cNvPr id="4" name="Slide Number Placeholder 3">
            <a:extLst>
              <a:ext uri="{FF2B5EF4-FFF2-40B4-BE49-F238E27FC236}">
                <a16:creationId xmlns:a16="http://schemas.microsoft.com/office/drawing/2014/main" id="{ADBFF20B-842A-2B91-D8EE-692BA63AE561}"/>
              </a:ext>
            </a:extLst>
          </p:cNvPr>
          <p:cNvSpPr>
            <a:spLocks noGrp="1"/>
          </p:cNvSpPr>
          <p:nvPr>
            <p:ph type="sldNum" sz="quarter" idx="12"/>
          </p:nvPr>
        </p:nvSpPr>
        <p:spPr/>
        <p:txBody>
          <a:bodyPr/>
          <a:lstStyle/>
          <a:p>
            <a:fld id="{DCFE8AC6-424E-904F-AE4A-648F5E9D72F5}" type="slidenum">
              <a:rPr lang="en-US" smtClean="0"/>
              <a:pPr/>
              <a:t>6</a:t>
            </a:fld>
            <a:endParaRPr lang="en-US" dirty="0"/>
          </a:p>
        </p:txBody>
      </p:sp>
    </p:spTree>
    <p:extLst>
      <p:ext uri="{BB962C8B-B14F-4D97-AF65-F5344CB8AC3E}">
        <p14:creationId xmlns:p14="http://schemas.microsoft.com/office/powerpoint/2010/main" val="64005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8AA21-CD8B-9851-32B9-749318C4ED9D}"/>
              </a:ext>
            </a:extLst>
          </p:cNvPr>
          <p:cNvSpPr>
            <a:spLocks noGrp="1"/>
          </p:cNvSpPr>
          <p:nvPr>
            <p:ph type="title"/>
          </p:nvPr>
        </p:nvSpPr>
        <p:spPr/>
        <p:txBody>
          <a:bodyPr/>
          <a:lstStyle/>
          <a:p>
            <a:r>
              <a:rPr lang="en-US" dirty="0"/>
              <a:t>Strengths </a:t>
            </a:r>
          </a:p>
        </p:txBody>
      </p:sp>
      <p:sp>
        <p:nvSpPr>
          <p:cNvPr id="3" name="Content Placeholder 2">
            <a:extLst>
              <a:ext uri="{FF2B5EF4-FFF2-40B4-BE49-F238E27FC236}">
                <a16:creationId xmlns:a16="http://schemas.microsoft.com/office/drawing/2014/main" id="{5A955279-741F-578F-482B-3559EB143281}"/>
              </a:ext>
            </a:extLst>
          </p:cNvPr>
          <p:cNvSpPr>
            <a:spLocks noGrp="1"/>
          </p:cNvSpPr>
          <p:nvPr>
            <p:ph idx="1"/>
          </p:nvPr>
        </p:nvSpPr>
        <p:spPr/>
        <p:txBody>
          <a:bodyPr>
            <a:normAutofit fontScale="62500" lnSpcReduction="20000"/>
          </a:bodyPr>
          <a:lstStyle/>
          <a:p>
            <a:pPr marL="0" indent="0">
              <a:buNone/>
            </a:pPr>
            <a:r>
              <a:rPr lang="en-US" dirty="0">
                <a:latin typeface="Georgia" panose="02040502050405020303" pitchFamily="18" charset="0"/>
              </a:rPr>
              <a:t>The JECC demonstrates several positive features:</a:t>
            </a:r>
          </a:p>
          <a:p>
            <a:pPr lvl="0"/>
            <a:r>
              <a:rPr lang="en-US" dirty="0">
                <a:latin typeface="Georgia" panose="02040502050405020303" pitchFamily="18" charset="0"/>
              </a:rPr>
              <a:t>Recognition of Jamaica's multicultural heritage through the "Out of Many, One People" framework</a:t>
            </a:r>
          </a:p>
          <a:p>
            <a:pPr lvl="0"/>
            <a:r>
              <a:rPr lang="en-US" dirty="0">
                <a:latin typeface="Georgia" panose="02040502050405020303" pitchFamily="18" charset="0"/>
              </a:rPr>
              <a:t>Explicit content on African heritage including food (ackee, yam, okra), music (drums, Anansi stories), clothing, and hairstyles</a:t>
            </a:r>
          </a:p>
          <a:p>
            <a:pPr lvl="0"/>
            <a:r>
              <a:rPr lang="en-US" dirty="0">
                <a:latin typeface="Georgia" panose="02040502050405020303" pitchFamily="18" charset="0"/>
              </a:rPr>
              <a:t>Attention to diverse ethnic contributions from India, China, Europe, and the Middle East</a:t>
            </a:r>
          </a:p>
          <a:p>
            <a:pPr lvl="0"/>
            <a:r>
              <a:rPr lang="en-US" dirty="0">
                <a:latin typeface="Georgia" panose="02040502050405020303" pitchFamily="18" charset="0"/>
              </a:rPr>
              <a:t>Integration of Jamaican folk songs, ring games, and cultural practices</a:t>
            </a:r>
          </a:p>
          <a:p>
            <a:pPr lvl="0"/>
            <a:r>
              <a:rPr lang="en-US" dirty="0">
                <a:latin typeface="Georgia" panose="02040502050405020303" pitchFamily="18" charset="0"/>
              </a:rPr>
              <a:t>Emphasis on positive self-identity and celebration of physical features across all skin tones</a:t>
            </a:r>
          </a:p>
          <a:p>
            <a:pPr lvl="0"/>
            <a:r>
              <a:rPr lang="en-US" dirty="0">
                <a:latin typeface="Georgia" panose="02040502050405020303" pitchFamily="18" charset="0"/>
              </a:rPr>
              <a:t>Play-based, child-centered pedagogical approach</a:t>
            </a:r>
          </a:p>
          <a:p>
            <a:pPr lvl="0"/>
            <a:r>
              <a:rPr lang="en-US" dirty="0">
                <a:latin typeface="Georgia" panose="02040502050405020303" pitchFamily="18" charset="0"/>
              </a:rPr>
              <a:t>Recognition of Louise Bennett's poetry and Jamaican Creole in some cultural activities</a:t>
            </a:r>
          </a:p>
          <a:p>
            <a:endParaRPr lang="en-US" dirty="0"/>
          </a:p>
        </p:txBody>
      </p:sp>
      <p:sp>
        <p:nvSpPr>
          <p:cNvPr id="4" name="Slide Number Placeholder 3">
            <a:extLst>
              <a:ext uri="{FF2B5EF4-FFF2-40B4-BE49-F238E27FC236}">
                <a16:creationId xmlns:a16="http://schemas.microsoft.com/office/drawing/2014/main" id="{87F9721D-3CFF-5541-E244-C04991A67206}"/>
              </a:ext>
            </a:extLst>
          </p:cNvPr>
          <p:cNvSpPr>
            <a:spLocks noGrp="1"/>
          </p:cNvSpPr>
          <p:nvPr>
            <p:ph type="sldNum" sz="quarter" idx="12"/>
          </p:nvPr>
        </p:nvSpPr>
        <p:spPr/>
        <p:txBody>
          <a:bodyPr/>
          <a:lstStyle/>
          <a:p>
            <a:fld id="{DCFE8AC6-424E-904F-AE4A-648F5E9D72F5}" type="slidenum">
              <a:rPr lang="en-US" smtClean="0"/>
              <a:pPr/>
              <a:t>7</a:t>
            </a:fld>
            <a:endParaRPr lang="en-US" dirty="0"/>
          </a:p>
        </p:txBody>
      </p:sp>
    </p:spTree>
    <p:extLst>
      <p:ext uri="{BB962C8B-B14F-4D97-AF65-F5344CB8AC3E}">
        <p14:creationId xmlns:p14="http://schemas.microsoft.com/office/powerpoint/2010/main" val="393522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CA390-F8AC-BE4D-8049-B2A0B7500EF4}"/>
              </a:ext>
            </a:extLst>
          </p:cNvPr>
          <p:cNvSpPr>
            <a:spLocks noGrp="1"/>
          </p:cNvSpPr>
          <p:nvPr>
            <p:ph type="title"/>
          </p:nvPr>
        </p:nvSpPr>
        <p:spPr/>
        <p:txBody>
          <a:bodyPr/>
          <a:lstStyle/>
          <a:p>
            <a:r>
              <a:rPr lang="en-US" dirty="0"/>
              <a:t>Gaps and Colonial Legacies</a:t>
            </a:r>
          </a:p>
        </p:txBody>
      </p:sp>
      <p:sp>
        <p:nvSpPr>
          <p:cNvPr id="3" name="Content Placeholder 2">
            <a:extLst>
              <a:ext uri="{FF2B5EF4-FFF2-40B4-BE49-F238E27FC236}">
                <a16:creationId xmlns:a16="http://schemas.microsoft.com/office/drawing/2014/main" id="{472D9E4A-8BCA-27EF-5F5D-642D27DAE4D3}"/>
              </a:ext>
            </a:extLst>
          </p:cNvPr>
          <p:cNvSpPr>
            <a:spLocks noGrp="1"/>
          </p:cNvSpPr>
          <p:nvPr>
            <p:ph idx="1"/>
          </p:nvPr>
        </p:nvSpPr>
        <p:spPr/>
        <p:txBody>
          <a:bodyPr/>
          <a:lstStyle/>
          <a:p>
            <a:r>
              <a:rPr lang="en-US" dirty="0">
                <a:latin typeface="Georgia" panose="02040502050405020303" pitchFamily="18" charset="0"/>
              </a:rPr>
              <a:t>Absence of indigenous (Taino) heritage</a:t>
            </a:r>
          </a:p>
          <a:p>
            <a:r>
              <a:rPr lang="en-US" dirty="0">
                <a:latin typeface="Georgia" panose="02040502050405020303" pitchFamily="18" charset="0"/>
              </a:rPr>
              <a:t>Problematic treatment of language</a:t>
            </a:r>
          </a:p>
          <a:p>
            <a:r>
              <a:rPr lang="en-US" dirty="0">
                <a:latin typeface="Georgia" panose="02040502050405020303" pitchFamily="18" charset="0"/>
              </a:rPr>
              <a:t>Eurocentric child development framework</a:t>
            </a:r>
          </a:p>
          <a:p>
            <a:r>
              <a:rPr lang="en-US" dirty="0">
                <a:latin typeface="Georgia" panose="02040502050405020303" pitchFamily="18" charset="0"/>
              </a:rPr>
              <a:t>Colonial songs and references</a:t>
            </a:r>
          </a:p>
          <a:p>
            <a:r>
              <a:rPr lang="en-US" dirty="0">
                <a:latin typeface="Georgia" panose="02040502050405020303" pitchFamily="18" charset="0"/>
              </a:rPr>
              <a:t>Limited critical engagement with history</a:t>
            </a:r>
          </a:p>
          <a:p>
            <a:pPr marL="0" indent="0">
              <a:buNone/>
            </a:pPr>
            <a:r>
              <a:rPr lang="en-US" dirty="0">
                <a:solidFill>
                  <a:srgbClr val="1C2B33"/>
                </a:solidFill>
                <a:latin typeface="Georgia" panose="02040502050405020303" pitchFamily="18" charset="0"/>
                <a:ea typeface="Calibri" pitchFamily="34" charset="-122"/>
                <a:cs typeface="Calibri" pitchFamily="34" charset="-120"/>
              </a:rPr>
              <a:t>(</a:t>
            </a:r>
            <a:r>
              <a:rPr lang="en-US" dirty="0" err="1">
                <a:latin typeface="Georgia" panose="02040502050405020303" pitchFamily="18" charset="0"/>
              </a:rPr>
              <a:t>Escayg</a:t>
            </a:r>
            <a:r>
              <a:rPr lang="en-US" dirty="0">
                <a:latin typeface="Georgia" panose="02040502050405020303" pitchFamily="18" charset="0"/>
              </a:rPr>
              <a:t> &amp; Kinkead-Clark, 2018).</a:t>
            </a:r>
          </a:p>
        </p:txBody>
      </p:sp>
      <p:sp>
        <p:nvSpPr>
          <p:cNvPr id="4" name="Slide Number Placeholder 3">
            <a:extLst>
              <a:ext uri="{FF2B5EF4-FFF2-40B4-BE49-F238E27FC236}">
                <a16:creationId xmlns:a16="http://schemas.microsoft.com/office/drawing/2014/main" id="{9FFCF22A-EDCE-8018-88AE-F306B7496411}"/>
              </a:ext>
            </a:extLst>
          </p:cNvPr>
          <p:cNvSpPr>
            <a:spLocks noGrp="1"/>
          </p:cNvSpPr>
          <p:nvPr>
            <p:ph type="sldNum" sz="quarter" idx="12"/>
          </p:nvPr>
        </p:nvSpPr>
        <p:spPr/>
        <p:txBody>
          <a:bodyPr/>
          <a:lstStyle/>
          <a:p>
            <a:fld id="{DCFE8AC6-424E-904F-AE4A-648F5E9D72F5}" type="slidenum">
              <a:rPr lang="en-US" smtClean="0"/>
              <a:pPr/>
              <a:t>8</a:t>
            </a:fld>
            <a:endParaRPr lang="en-US" dirty="0"/>
          </a:p>
        </p:txBody>
      </p:sp>
    </p:spTree>
    <p:extLst>
      <p:ext uri="{BB962C8B-B14F-4D97-AF65-F5344CB8AC3E}">
        <p14:creationId xmlns:p14="http://schemas.microsoft.com/office/powerpoint/2010/main" val="1067938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1459E-6B94-F11C-9BD7-985FCFE26C98}"/>
              </a:ext>
            </a:extLst>
          </p:cNvPr>
          <p:cNvSpPr>
            <a:spLocks noGrp="1"/>
          </p:cNvSpPr>
          <p:nvPr>
            <p:ph type="title"/>
          </p:nvPr>
        </p:nvSpPr>
        <p:spPr/>
        <p:txBody>
          <a:bodyPr/>
          <a:lstStyle/>
          <a:p>
            <a:r>
              <a:rPr lang="en-US" dirty="0"/>
              <a:t>Rooted Curriculum</a:t>
            </a:r>
          </a:p>
        </p:txBody>
      </p:sp>
      <p:sp>
        <p:nvSpPr>
          <p:cNvPr id="3" name="Content Placeholder 2">
            <a:extLst>
              <a:ext uri="{FF2B5EF4-FFF2-40B4-BE49-F238E27FC236}">
                <a16:creationId xmlns:a16="http://schemas.microsoft.com/office/drawing/2014/main" id="{96E240A4-A8A9-701C-DF2A-0FCD42E06EE8}"/>
              </a:ext>
            </a:extLst>
          </p:cNvPr>
          <p:cNvSpPr>
            <a:spLocks noGrp="1"/>
          </p:cNvSpPr>
          <p:nvPr>
            <p:ph idx="1"/>
          </p:nvPr>
        </p:nvSpPr>
        <p:spPr/>
        <p:txBody>
          <a:bodyPr>
            <a:normAutofit fontScale="77500" lnSpcReduction="20000"/>
          </a:bodyPr>
          <a:lstStyle/>
          <a:p>
            <a:pPr marL="0" indent="0">
              <a:buNone/>
            </a:pPr>
            <a:r>
              <a:rPr lang="en-US" b="1" dirty="0">
                <a:latin typeface="Georgia" panose="02040502050405020303" pitchFamily="18" charset="0"/>
              </a:rPr>
              <a:t>Examples and Possibilities</a:t>
            </a:r>
            <a:r>
              <a:rPr lang="en-US" dirty="0">
                <a:latin typeface="Georgia" panose="02040502050405020303" pitchFamily="18" charset="0"/>
              </a:rPr>
              <a:t> A picture of what an indigenized ECE curriculum could look like in Jamaica. </a:t>
            </a:r>
          </a:p>
          <a:p>
            <a:r>
              <a:rPr lang="en-US" dirty="0">
                <a:latin typeface="Georgia" panose="02040502050405020303" pitchFamily="18" charset="0"/>
              </a:rPr>
              <a:t>language and literacy (valuing Patois alongside Standard Jamaican English), </a:t>
            </a:r>
          </a:p>
          <a:p>
            <a:r>
              <a:rPr lang="en-US" dirty="0">
                <a:latin typeface="Georgia" panose="02040502050405020303" pitchFamily="18" charset="0"/>
              </a:rPr>
              <a:t>storytelling and oral traditions, </a:t>
            </a:r>
          </a:p>
          <a:p>
            <a:r>
              <a:rPr lang="en-US" dirty="0">
                <a:latin typeface="Georgia" panose="02040502050405020303" pitchFamily="18" charset="0"/>
              </a:rPr>
              <a:t>local ecology and place-based learning, </a:t>
            </a:r>
          </a:p>
          <a:p>
            <a:r>
              <a:rPr lang="en-US" dirty="0">
                <a:latin typeface="Georgia" panose="02040502050405020303" pitchFamily="18" charset="0"/>
              </a:rPr>
              <a:t>community and family as curriculum, and </a:t>
            </a:r>
          </a:p>
          <a:p>
            <a:r>
              <a:rPr lang="en-US" dirty="0">
                <a:latin typeface="Georgia" panose="02040502050405020303" pitchFamily="18" charset="0"/>
              </a:rPr>
              <a:t>cultural practices like music, food, and celebration as pedagogical tools. </a:t>
            </a:r>
          </a:p>
          <a:p>
            <a:r>
              <a:rPr lang="en-US" dirty="0">
                <a:latin typeface="Georgia" panose="02040502050405020303" pitchFamily="18" charset="0"/>
              </a:rPr>
              <a:t>Examples from other Caribbean territories that have successfully indigenized their early childhood frameworks.</a:t>
            </a:r>
          </a:p>
          <a:p>
            <a:endParaRPr lang="en-US" dirty="0"/>
          </a:p>
        </p:txBody>
      </p:sp>
      <p:sp>
        <p:nvSpPr>
          <p:cNvPr id="4" name="Slide Number Placeholder 3">
            <a:extLst>
              <a:ext uri="{FF2B5EF4-FFF2-40B4-BE49-F238E27FC236}">
                <a16:creationId xmlns:a16="http://schemas.microsoft.com/office/drawing/2014/main" id="{C0C927F7-32FE-2EE6-9820-6FE81157A8CE}"/>
              </a:ext>
            </a:extLst>
          </p:cNvPr>
          <p:cNvSpPr>
            <a:spLocks noGrp="1"/>
          </p:cNvSpPr>
          <p:nvPr>
            <p:ph type="sldNum" sz="quarter" idx="12"/>
          </p:nvPr>
        </p:nvSpPr>
        <p:spPr/>
        <p:txBody>
          <a:bodyPr/>
          <a:lstStyle/>
          <a:p>
            <a:fld id="{DCFE8AC6-424E-904F-AE4A-648F5E9D72F5}" type="slidenum">
              <a:rPr lang="en-US" smtClean="0"/>
              <a:pPr/>
              <a:t>9</a:t>
            </a:fld>
            <a:endParaRPr lang="en-US" dirty="0"/>
          </a:p>
        </p:txBody>
      </p:sp>
    </p:spTree>
    <p:extLst>
      <p:ext uri="{BB962C8B-B14F-4D97-AF65-F5344CB8AC3E}">
        <p14:creationId xmlns:p14="http://schemas.microsoft.com/office/powerpoint/2010/main" val="192568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BEE14-35FF-A57D-3EAB-0FDD0C508BE9}"/>
              </a:ext>
            </a:extLst>
          </p:cNvPr>
          <p:cNvSpPr>
            <a:spLocks noGrp="1"/>
          </p:cNvSpPr>
          <p:nvPr>
            <p:ph type="title"/>
          </p:nvPr>
        </p:nvSpPr>
        <p:spPr/>
        <p:txBody>
          <a:bodyPr/>
          <a:lstStyle/>
          <a:p>
            <a:r>
              <a:rPr lang="en-US" dirty="0"/>
              <a:t>The Way forward</a:t>
            </a:r>
          </a:p>
        </p:txBody>
      </p:sp>
      <p:sp>
        <p:nvSpPr>
          <p:cNvPr id="3" name="Content Placeholder 2">
            <a:extLst>
              <a:ext uri="{FF2B5EF4-FFF2-40B4-BE49-F238E27FC236}">
                <a16:creationId xmlns:a16="http://schemas.microsoft.com/office/drawing/2014/main" id="{CA6287D4-9657-A3E9-3E91-D3C2D29B7C65}"/>
              </a:ext>
            </a:extLst>
          </p:cNvPr>
          <p:cNvSpPr>
            <a:spLocks noGrp="1"/>
          </p:cNvSpPr>
          <p:nvPr>
            <p:ph idx="1"/>
          </p:nvPr>
        </p:nvSpPr>
        <p:spPr/>
        <p:txBody>
          <a:bodyPr/>
          <a:lstStyle/>
          <a:p>
            <a:pPr marL="0" indent="0">
              <a:buNone/>
            </a:pPr>
            <a:endParaRPr lang="en-US" dirty="0"/>
          </a:p>
          <a:p>
            <a:pPr marL="0" indent="0">
              <a:buNone/>
            </a:pPr>
            <a:r>
              <a:rPr lang="en-US" dirty="0">
                <a:latin typeface="Georgia" panose="02040502050405020303" pitchFamily="18" charset="0"/>
              </a:rPr>
              <a:t>A curriculum that sees Jamaican children fully - in their language, their culture, their community, and their potential.</a:t>
            </a:r>
          </a:p>
          <a:p>
            <a:endParaRPr lang="en-US" dirty="0"/>
          </a:p>
        </p:txBody>
      </p:sp>
      <p:sp>
        <p:nvSpPr>
          <p:cNvPr id="4" name="Slide Number Placeholder 3">
            <a:extLst>
              <a:ext uri="{FF2B5EF4-FFF2-40B4-BE49-F238E27FC236}">
                <a16:creationId xmlns:a16="http://schemas.microsoft.com/office/drawing/2014/main" id="{7A88E89F-2A21-B5F4-7851-1ABC3D68CDD8}"/>
              </a:ext>
            </a:extLst>
          </p:cNvPr>
          <p:cNvSpPr>
            <a:spLocks noGrp="1"/>
          </p:cNvSpPr>
          <p:nvPr>
            <p:ph type="sldNum" sz="quarter" idx="12"/>
          </p:nvPr>
        </p:nvSpPr>
        <p:spPr/>
        <p:txBody>
          <a:bodyPr/>
          <a:lstStyle/>
          <a:p>
            <a:fld id="{DCFE8AC6-424E-904F-AE4A-648F5E9D72F5}" type="slidenum">
              <a:rPr lang="en-US" smtClean="0"/>
              <a:pPr/>
              <a:t>10</a:t>
            </a:fld>
            <a:endParaRPr lang="en-US" dirty="0"/>
          </a:p>
        </p:txBody>
      </p:sp>
    </p:spTree>
    <p:extLst>
      <p:ext uri="{BB962C8B-B14F-4D97-AF65-F5344CB8AC3E}">
        <p14:creationId xmlns:p14="http://schemas.microsoft.com/office/powerpoint/2010/main" val="56681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1341120"/>
          </a:xfrm>
          <a:prstGeom prst="rect">
            <a:avLst/>
          </a:prstGeom>
          <a:solidFill>
            <a:srgbClr val="0E3D52"/>
          </a:solidFill>
          <a:ln w="12700">
            <a:solidFill>
              <a:srgbClr val="0E3D52"/>
            </a:solidFill>
            <a:prstDash val="solid"/>
          </a:ln>
        </p:spPr>
        <p:txBody>
          <a:bodyPr/>
          <a:lstStyle/>
          <a:p>
            <a:endParaRPr lang="en-US" sz="2400"/>
          </a:p>
        </p:txBody>
      </p:sp>
      <p:sp>
        <p:nvSpPr>
          <p:cNvPr id="3" name="Shape 1"/>
          <p:cNvSpPr/>
          <p:nvPr/>
        </p:nvSpPr>
        <p:spPr>
          <a:xfrm>
            <a:off x="0" y="0"/>
            <a:ext cx="146304" cy="1341120"/>
          </a:xfrm>
          <a:prstGeom prst="rect">
            <a:avLst/>
          </a:prstGeom>
          <a:solidFill>
            <a:srgbClr val="D4A853"/>
          </a:solidFill>
          <a:ln w="12700">
            <a:solidFill>
              <a:srgbClr val="D4A853"/>
            </a:solidFill>
            <a:prstDash val="solid"/>
          </a:ln>
        </p:spPr>
        <p:txBody>
          <a:bodyPr/>
          <a:lstStyle/>
          <a:p>
            <a:endParaRPr lang="en-US" sz="2400"/>
          </a:p>
        </p:txBody>
      </p:sp>
      <p:sp>
        <p:nvSpPr>
          <p:cNvPr id="4" name="Text 2"/>
          <p:cNvSpPr/>
          <p:nvPr/>
        </p:nvSpPr>
        <p:spPr>
          <a:xfrm>
            <a:off x="341376" y="121920"/>
            <a:ext cx="11582400" cy="1036320"/>
          </a:xfrm>
          <a:prstGeom prst="rect">
            <a:avLst/>
          </a:prstGeom>
          <a:noFill/>
          <a:ln/>
        </p:spPr>
        <p:txBody>
          <a:bodyPr wrap="square" lIns="0" tIns="0" rIns="0" bIns="0" rtlCol="0" anchor="ctr"/>
          <a:lstStyle/>
          <a:p>
            <a:r>
              <a:rPr lang="en-US" sz="2933" b="1" dirty="0">
                <a:solidFill>
                  <a:srgbClr val="FFFFFF"/>
                </a:solidFill>
                <a:latin typeface="Georgia" pitchFamily="34" charset="0"/>
                <a:ea typeface="Georgia" pitchFamily="34" charset="-122"/>
                <a:cs typeface="Georgia" pitchFamily="34" charset="-120"/>
              </a:rPr>
              <a:t>Decolonizing Teacher Education</a:t>
            </a:r>
            <a:endParaRPr lang="en-US" sz="2933" dirty="0"/>
          </a:p>
        </p:txBody>
      </p:sp>
      <p:sp>
        <p:nvSpPr>
          <p:cNvPr id="5" name="Text 3"/>
          <p:cNvSpPr/>
          <p:nvPr/>
        </p:nvSpPr>
        <p:spPr>
          <a:xfrm>
            <a:off x="707136" y="859005"/>
            <a:ext cx="11582400" cy="426720"/>
          </a:xfrm>
          <a:prstGeom prst="rect">
            <a:avLst/>
          </a:prstGeom>
          <a:noFill/>
          <a:ln/>
        </p:spPr>
        <p:txBody>
          <a:bodyPr wrap="square" lIns="0" tIns="0" rIns="0" bIns="0" rtlCol="0" anchor="ctr"/>
          <a:lstStyle/>
          <a:p>
            <a:r>
              <a:rPr lang="en-US" sz="1733" i="1" dirty="0">
                <a:solidFill>
                  <a:srgbClr val="D4A853"/>
                </a:solidFill>
                <a:latin typeface="Calibri" pitchFamily="34" charset="0"/>
                <a:ea typeface="Calibri" pitchFamily="34" charset="-122"/>
                <a:cs typeface="Calibri" pitchFamily="34" charset="-120"/>
              </a:rPr>
              <a:t>Reforming how teachers are prepared</a:t>
            </a:r>
            <a:endParaRPr lang="en-US" sz="1733" dirty="0"/>
          </a:p>
        </p:txBody>
      </p:sp>
      <p:sp>
        <p:nvSpPr>
          <p:cNvPr id="6" name="Shape 4"/>
          <p:cNvSpPr/>
          <p:nvPr/>
        </p:nvSpPr>
        <p:spPr>
          <a:xfrm>
            <a:off x="426720" y="1463040"/>
            <a:ext cx="11338560" cy="829056"/>
          </a:xfrm>
          <a:prstGeom prst="rect">
            <a:avLst/>
          </a:prstGeom>
          <a:solidFill>
            <a:srgbClr val="FFF0EC"/>
          </a:solidFill>
          <a:ln w="8890">
            <a:solidFill>
              <a:srgbClr val="C0563A"/>
            </a:solidFill>
            <a:prstDash val="solid"/>
          </a:ln>
        </p:spPr>
        <p:txBody>
          <a:bodyPr/>
          <a:lstStyle/>
          <a:p>
            <a:endParaRPr lang="en-US" sz="2400"/>
          </a:p>
        </p:txBody>
      </p:sp>
      <p:sp>
        <p:nvSpPr>
          <p:cNvPr id="7" name="Text 5"/>
          <p:cNvSpPr/>
          <p:nvPr/>
        </p:nvSpPr>
        <p:spPr>
          <a:xfrm>
            <a:off x="609600" y="1487424"/>
            <a:ext cx="10972800" cy="780288"/>
          </a:xfrm>
          <a:prstGeom prst="rect">
            <a:avLst/>
          </a:prstGeom>
          <a:noFill/>
          <a:ln/>
        </p:spPr>
        <p:txBody>
          <a:bodyPr wrap="square" rtlCol="0" anchor="ctr"/>
          <a:lstStyle/>
          <a:p>
            <a:r>
              <a:rPr lang="en-US" sz="1467" b="1" dirty="0">
                <a:solidFill>
                  <a:srgbClr val="C0563A"/>
                </a:solidFill>
                <a:latin typeface="Georgia" panose="02040502050405020303" pitchFamily="18" charset="0"/>
                <a:ea typeface="Calibri" pitchFamily="34" charset="-122"/>
                <a:cs typeface="Calibri" pitchFamily="34" charset="-120"/>
              </a:rPr>
              <a:t>Current Problem: Teacher education programs rely predominantly on American &amp; European theorists - Bruner, Piaget, Bronfenbrenner, Vygotsky, Montessori - developed without consideration of Caribbean children.</a:t>
            </a:r>
            <a:endParaRPr lang="en-US" sz="1467" b="1" dirty="0">
              <a:latin typeface="Georgia" panose="02040502050405020303" pitchFamily="18" charset="0"/>
            </a:endParaRPr>
          </a:p>
        </p:txBody>
      </p:sp>
      <p:sp>
        <p:nvSpPr>
          <p:cNvPr id="8" name="Text 6"/>
          <p:cNvSpPr/>
          <p:nvPr/>
        </p:nvSpPr>
        <p:spPr>
          <a:xfrm>
            <a:off x="426720" y="2438400"/>
            <a:ext cx="11338560" cy="487680"/>
          </a:xfrm>
          <a:prstGeom prst="rect">
            <a:avLst/>
          </a:prstGeom>
          <a:noFill/>
          <a:ln/>
        </p:spPr>
        <p:txBody>
          <a:bodyPr wrap="square" rtlCol="0" anchor="ctr"/>
          <a:lstStyle/>
          <a:p>
            <a:r>
              <a:rPr lang="en-US" sz="1867" b="1" dirty="0">
                <a:solidFill>
                  <a:srgbClr val="0E3D52"/>
                </a:solidFill>
                <a:latin typeface="Georgia" pitchFamily="34" charset="0"/>
                <a:ea typeface="Georgia" pitchFamily="34" charset="-122"/>
                <a:cs typeface="Georgia" pitchFamily="34" charset="-120"/>
              </a:rPr>
              <a:t>Recommendations for Decolonizing Teacher Education</a:t>
            </a:r>
            <a:endParaRPr lang="en-US" sz="1867" dirty="0"/>
          </a:p>
        </p:txBody>
      </p:sp>
      <p:sp>
        <p:nvSpPr>
          <p:cNvPr id="9" name="Shape 7"/>
          <p:cNvSpPr/>
          <p:nvPr/>
        </p:nvSpPr>
        <p:spPr>
          <a:xfrm>
            <a:off x="426720" y="3048000"/>
            <a:ext cx="5608320" cy="1682496"/>
          </a:xfrm>
          <a:prstGeom prst="rect">
            <a:avLst/>
          </a:prstGeom>
          <a:solidFill>
            <a:srgbClr val="FFFFFF"/>
          </a:solidFill>
          <a:ln w="7620">
            <a:solidFill>
              <a:srgbClr val="1A5F7A"/>
            </a:solidFill>
            <a:prstDash val="solid"/>
          </a:ln>
          <a:effectLst>
            <a:outerShdw blurRad="50800" dist="12700" dir="8100000" algn="bl" rotWithShape="0">
              <a:srgbClr val="000000">
                <a:alpha val="9000"/>
              </a:srgbClr>
            </a:outerShdw>
          </a:effectLst>
        </p:spPr>
        <p:txBody>
          <a:bodyPr/>
          <a:lstStyle/>
          <a:p>
            <a:endParaRPr lang="en-US" sz="2400"/>
          </a:p>
        </p:txBody>
      </p:sp>
      <p:sp>
        <p:nvSpPr>
          <p:cNvPr id="10" name="Shape 8"/>
          <p:cNvSpPr/>
          <p:nvPr/>
        </p:nvSpPr>
        <p:spPr>
          <a:xfrm>
            <a:off x="426720" y="3048000"/>
            <a:ext cx="670560" cy="1682496"/>
          </a:xfrm>
          <a:prstGeom prst="rect">
            <a:avLst/>
          </a:prstGeom>
          <a:solidFill>
            <a:srgbClr val="1A5F7A"/>
          </a:solidFill>
          <a:ln w="12700">
            <a:solidFill>
              <a:srgbClr val="1A5F7A"/>
            </a:solidFill>
            <a:prstDash val="solid"/>
          </a:ln>
        </p:spPr>
        <p:txBody>
          <a:bodyPr/>
          <a:lstStyle/>
          <a:p>
            <a:endParaRPr lang="en-US" sz="2400"/>
          </a:p>
        </p:txBody>
      </p:sp>
      <p:sp>
        <p:nvSpPr>
          <p:cNvPr id="11" name="Text 9"/>
          <p:cNvSpPr/>
          <p:nvPr/>
        </p:nvSpPr>
        <p:spPr>
          <a:xfrm>
            <a:off x="426720" y="3048000"/>
            <a:ext cx="670560" cy="1682496"/>
          </a:xfrm>
          <a:prstGeom prst="rect">
            <a:avLst/>
          </a:prstGeom>
          <a:noFill/>
          <a:ln/>
        </p:spPr>
        <p:txBody>
          <a:bodyPr wrap="square" lIns="0" tIns="0" rIns="0" bIns="0" rtlCol="0" anchor="ctr"/>
          <a:lstStyle/>
          <a:p>
            <a:pPr algn="ctr"/>
            <a:r>
              <a:rPr lang="en-US" sz="2667" b="1" dirty="0">
                <a:solidFill>
                  <a:srgbClr val="FFFFFF"/>
                </a:solidFill>
                <a:latin typeface="Georgia" pitchFamily="34" charset="0"/>
                <a:ea typeface="Georgia" pitchFamily="34" charset="-122"/>
                <a:cs typeface="Georgia" pitchFamily="34" charset="-120"/>
              </a:rPr>
              <a:t>01</a:t>
            </a:r>
            <a:endParaRPr lang="en-US" sz="2667" dirty="0"/>
          </a:p>
        </p:txBody>
      </p:sp>
      <p:sp>
        <p:nvSpPr>
          <p:cNvPr id="12" name="Text 10"/>
          <p:cNvSpPr/>
          <p:nvPr/>
        </p:nvSpPr>
        <p:spPr>
          <a:xfrm>
            <a:off x="1219200" y="3145536"/>
            <a:ext cx="4657344" cy="463296"/>
          </a:xfrm>
          <a:prstGeom prst="rect">
            <a:avLst/>
          </a:prstGeom>
          <a:noFill/>
          <a:ln/>
        </p:spPr>
        <p:txBody>
          <a:bodyPr wrap="square" lIns="0" tIns="0" rIns="0" bIns="0" rtlCol="0" anchor="ctr"/>
          <a:lstStyle/>
          <a:p>
            <a:r>
              <a:rPr lang="en-US" sz="1600" b="1" dirty="0">
                <a:solidFill>
                  <a:srgbClr val="0E3D52"/>
                </a:solidFill>
                <a:latin typeface="Georgia" panose="02040502050405020303" pitchFamily="18" charset="0"/>
                <a:ea typeface="Calibri" pitchFamily="34" charset="-122"/>
                <a:cs typeface="Calibri" pitchFamily="34" charset="-120"/>
              </a:rPr>
              <a:t>Culturally Responsive Preparation</a:t>
            </a:r>
            <a:endParaRPr lang="en-US" sz="1600" dirty="0">
              <a:latin typeface="Georgia" panose="02040502050405020303" pitchFamily="18" charset="0"/>
            </a:endParaRPr>
          </a:p>
        </p:txBody>
      </p:sp>
      <p:sp>
        <p:nvSpPr>
          <p:cNvPr id="13" name="Text 11"/>
          <p:cNvSpPr/>
          <p:nvPr/>
        </p:nvSpPr>
        <p:spPr>
          <a:xfrm>
            <a:off x="1219200" y="3657600"/>
            <a:ext cx="4657344" cy="999744"/>
          </a:xfrm>
          <a:prstGeom prst="rect">
            <a:avLst/>
          </a:prstGeom>
          <a:noFill/>
          <a:ln/>
        </p:spPr>
        <p:txBody>
          <a:bodyPr wrap="square" rtlCol="0" anchor="t"/>
          <a:lstStyle/>
          <a:p>
            <a:r>
              <a:rPr lang="en-US" sz="1400" dirty="0">
                <a:solidFill>
                  <a:srgbClr val="1C2B33"/>
                </a:solidFill>
                <a:latin typeface="Georgia" panose="02040502050405020303" pitchFamily="18" charset="0"/>
                <a:ea typeface="Calibri" pitchFamily="34" charset="-122"/>
                <a:cs typeface="Calibri" pitchFamily="34" charset="-120"/>
              </a:rPr>
              <a:t>Teachers must be prepared to teach in the contexts they will work in. Education must reflect the needs and realities of Caribbean children (Gay, 2010).</a:t>
            </a:r>
            <a:endParaRPr lang="en-US" sz="1400" dirty="0">
              <a:latin typeface="Georgia" panose="02040502050405020303" pitchFamily="18" charset="0"/>
            </a:endParaRPr>
          </a:p>
        </p:txBody>
      </p:sp>
      <p:sp>
        <p:nvSpPr>
          <p:cNvPr id="14" name="Shape 12"/>
          <p:cNvSpPr/>
          <p:nvPr/>
        </p:nvSpPr>
        <p:spPr>
          <a:xfrm>
            <a:off x="6339840" y="3048000"/>
            <a:ext cx="5608320" cy="1682496"/>
          </a:xfrm>
          <a:prstGeom prst="rect">
            <a:avLst/>
          </a:prstGeom>
          <a:solidFill>
            <a:srgbClr val="FFFFFF"/>
          </a:solidFill>
          <a:ln w="7620">
            <a:solidFill>
              <a:srgbClr val="1A5F7A"/>
            </a:solidFill>
            <a:prstDash val="solid"/>
          </a:ln>
          <a:effectLst>
            <a:outerShdw blurRad="50800" dist="12700" dir="8100000" algn="bl" rotWithShape="0">
              <a:srgbClr val="000000">
                <a:alpha val="9000"/>
              </a:srgbClr>
            </a:outerShdw>
          </a:effectLst>
        </p:spPr>
        <p:txBody>
          <a:bodyPr/>
          <a:lstStyle/>
          <a:p>
            <a:endParaRPr lang="en-US" sz="2400"/>
          </a:p>
        </p:txBody>
      </p:sp>
      <p:sp>
        <p:nvSpPr>
          <p:cNvPr id="15" name="Shape 13"/>
          <p:cNvSpPr/>
          <p:nvPr/>
        </p:nvSpPr>
        <p:spPr>
          <a:xfrm>
            <a:off x="6339840" y="3048000"/>
            <a:ext cx="670560" cy="1682496"/>
          </a:xfrm>
          <a:prstGeom prst="rect">
            <a:avLst/>
          </a:prstGeom>
          <a:solidFill>
            <a:srgbClr val="D4A853"/>
          </a:solidFill>
          <a:ln w="12700">
            <a:solidFill>
              <a:srgbClr val="D4A853"/>
            </a:solidFill>
            <a:prstDash val="solid"/>
          </a:ln>
        </p:spPr>
        <p:txBody>
          <a:bodyPr/>
          <a:lstStyle/>
          <a:p>
            <a:endParaRPr lang="en-US" sz="2400"/>
          </a:p>
        </p:txBody>
      </p:sp>
      <p:sp>
        <p:nvSpPr>
          <p:cNvPr id="16" name="Text 14"/>
          <p:cNvSpPr/>
          <p:nvPr/>
        </p:nvSpPr>
        <p:spPr>
          <a:xfrm>
            <a:off x="6339840" y="3048000"/>
            <a:ext cx="670560" cy="1682496"/>
          </a:xfrm>
          <a:prstGeom prst="rect">
            <a:avLst/>
          </a:prstGeom>
          <a:noFill/>
          <a:ln/>
        </p:spPr>
        <p:txBody>
          <a:bodyPr wrap="square" lIns="0" tIns="0" rIns="0" bIns="0" rtlCol="0" anchor="ctr"/>
          <a:lstStyle/>
          <a:p>
            <a:pPr algn="ctr"/>
            <a:r>
              <a:rPr lang="en-US" sz="2667" b="1" dirty="0">
                <a:solidFill>
                  <a:srgbClr val="FFFFFF"/>
                </a:solidFill>
                <a:latin typeface="Georgia" pitchFamily="34" charset="0"/>
                <a:ea typeface="Georgia" pitchFamily="34" charset="-122"/>
                <a:cs typeface="Georgia" pitchFamily="34" charset="-120"/>
              </a:rPr>
              <a:t>02</a:t>
            </a:r>
            <a:endParaRPr lang="en-US" sz="2667" dirty="0"/>
          </a:p>
        </p:txBody>
      </p:sp>
      <p:sp>
        <p:nvSpPr>
          <p:cNvPr id="17" name="Text 15"/>
          <p:cNvSpPr/>
          <p:nvPr/>
        </p:nvSpPr>
        <p:spPr>
          <a:xfrm>
            <a:off x="7132320" y="3145536"/>
            <a:ext cx="4657344" cy="463296"/>
          </a:xfrm>
          <a:prstGeom prst="rect">
            <a:avLst/>
          </a:prstGeom>
          <a:noFill/>
          <a:ln/>
        </p:spPr>
        <p:txBody>
          <a:bodyPr wrap="square" lIns="0" tIns="0" rIns="0" bIns="0" rtlCol="0" anchor="ctr"/>
          <a:lstStyle/>
          <a:p>
            <a:r>
              <a:rPr lang="en-US" sz="1600" b="1" dirty="0">
                <a:solidFill>
                  <a:srgbClr val="0E3D52"/>
                </a:solidFill>
                <a:latin typeface="Georgia" panose="02040502050405020303" pitchFamily="18" charset="0"/>
                <a:ea typeface="Calibri" pitchFamily="34" charset="-122"/>
                <a:cs typeface="Calibri" pitchFamily="34" charset="-120"/>
              </a:rPr>
              <a:t>Define Caribbean Best Practices</a:t>
            </a:r>
            <a:endParaRPr lang="en-US" sz="1600" dirty="0">
              <a:latin typeface="Georgia" panose="02040502050405020303" pitchFamily="18" charset="0"/>
            </a:endParaRPr>
          </a:p>
        </p:txBody>
      </p:sp>
      <p:sp>
        <p:nvSpPr>
          <p:cNvPr id="18" name="Text 16"/>
          <p:cNvSpPr/>
          <p:nvPr/>
        </p:nvSpPr>
        <p:spPr>
          <a:xfrm>
            <a:off x="7132320" y="3657600"/>
            <a:ext cx="4657344" cy="999744"/>
          </a:xfrm>
          <a:prstGeom prst="rect">
            <a:avLst/>
          </a:prstGeom>
          <a:noFill/>
          <a:ln/>
        </p:spPr>
        <p:txBody>
          <a:bodyPr wrap="square" rtlCol="0" anchor="t"/>
          <a:lstStyle/>
          <a:p>
            <a:r>
              <a:rPr lang="en-US" sz="1400" dirty="0">
                <a:solidFill>
                  <a:srgbClr val="1C2B33"/>
                </a:solidFill>
                <a:latin typeface="Georgia" panose="02040502050405020303" pitchFamily="18" charset="0"/>
                <a:ea typeface="Calibri" pitchFamily="34" charset="-122"/>
                <a:cs typeface="Calibri" pitchFamily="34" charset="-120"/>
              </a:rPr>
              <a:t>Develop and promote our own vision of ECE best practice — not borrowed from 'first world' standards that Jamaican teachers feel pressured to imitate (Kinkead-Clark, 2017).</a:t>
            </a:r>
            <a:endParaRPr lang="en-US" sz="1400" dirty="0">
              <a:latin typeface="Georgia" panose="02040502050405020303" pitchFamily="18" charset="0"/>
            </a:endParaRPr>
          </a:p>
        </p:txBody>
      </p:sp>
      <p:sp>
        <p:nvSpPr>
          <p:cNvPr id="19" name="Shape 17"/>
          <p:cNvSpPr/>
          <p:nvPr/>
        </p:nvSpPr>
        <p:spPr>
          <a:xfrm>
            <a:off x="426720" y="4937760"/>
            <a:ext cx="5608320" cy="1682496"/>
          </a:xfrm>
          <a:prstGeom prst="rect">
            <a:avLst/>
          </a:prstGeom>
          <a:solidFill>
            <a:srgbClr val="FFFFFF"/>
          </a:solidFill>
          <a:ln w="7620">
            <a:solidFill>
              <a:srgbClr val="1A5F7A"/>
            </a:solidFill>
            <a:prstDash val="solid"/>
          </a:ln>
          <a:effectLst>
            <a:outerShdw blurRad="50800" dist="12700" dir="8100000" algn="bl" rotWithShape="0">
              <a:srgbClr val="000000">
                <a:alpha val="9000"/>
              </a:srgbClr>
            </a:outerShdw>
          </a:effectLst>
        </p:spPr>
        <p:txBody>
          <a:bodyPr/>
          <a:lstStyle/>
          <a:p>
            <a:endParaRPr lang="en-US" sz="2400"/>
          </a:p>
        </p:txBody>
      </p:sp>
      <p:sp>
        <p:nvSpPr>
          <p:cNvPr id="20" name="Shape 18"/>
          <p:cNvSpPr/>
          <p:nvPr/>
        </p:nvSpPr>
        <p:spPr>
          <a:xfrm>
            <a:off x="426720" y="4937760"/>
            <a:ext cx="670560" cy="1682496"/>
          </a:xfrm>
          <a:prstGeom prst="rect">
            <a:avLst/>
          </a:prstGeom>
          <a:solidFill>
            <a:srgbClr val="1A5F7A"/>
          </a:solidFill>
          <a:ln w="12700">
            <a:solidFill>
              <a:srgbClr val="1A5F7A"/>
            </a:solidFill>
            <a:prstDash val="solid"/>
          </a:ln>
        </p:spPr>
        <p:txBody>
          <a:bodyPr/>
          <a:lstStyle/>
          <a:p>
            <a:endParaRPr lang="en-US" sz="2400"/>
          </a:p>
        </p:txBody>
      </p:sp>
      <p:sp>
        <p:nvSpPr>
          <p:cNvPr id="21" name="Text 19"/>
          <p:cNvSpPr/>
          <p:nvPr/>
        </p:nvSpPr>
        <p:spPr>
          <a:xfrm>
            <a:off x="426720" y="4937760"/>
            <a:ext cx="670560" cy="1682496"/>
          </a:xfrm>
          <a:prstGeom prst="rect">
            <a:avLst/>
          </a:prstGeom>
          <a:noFill/>
          <a:ln/>
        </p:spPr>
        <p:txBody>
          <a:bodyPr wrap="square" lIns="0" tIns="0" rIns="0" bIns="0" rtlCol="0" anchor="ctr"/>
          <a:lstStyle/>
          <a:p>
            <a:pPr algn="ctr"/>
            <a:r>
              <a:rPr lang="en-US" sz="2667" b="1" dirty="0">
                <a:solidFill>
                  <a:srgbClr val="FFFFFF"/>
                </a:solidFill>
                <a:latin typeface="Georgia" pitchFamily="34" charset="0"/>
                <a:ea typeface="Georgia" pitchFamily="34" charset="-122"/>
                <a:cs typeface="Georgia" pitchFamily="34" charset="-120"/>
              </a:rPr>
              <a:t>03</a:t>
            </a:r>
            <a:endParaRPr lang="en-US" sz="2667" dirty="0"/>
          </a:p>
        </p:txBody>
      </p:sp>
      <p:sp>
        <p:nvSpPr>
          <p:cNvPr id="22" name="Text 20"/>
          <p:cNvSpPr/>
          <p:nvPr/>
        </p:nvSpPr>
        <p:spPr>
          <a:xfrm>
            <a:off x="1219200" y="5035296"/>
            <a:ext cx="4657344" cy="463296"/>
          </a:xfrm>
          <a:prstGeom prst="rect">
            <a:avLst/>
          </a:prstGeom>
          <a:noFill/>
          <a:ln/>
        </p:spPr>
        <p:txBody>
          <a:bodyPr wrap="square" lIns="0" tIns="0" rIns="0" bIns="0" rtlCol="0" anchor="ctr"/>
          <a:lstStyle/>
          <a:p>
            <a:r>
              <a:rPr lang="en-US" sz="1600" b="1" dirty="0">
                <a:solidFill>
                  <a:srgbClr val="0E3D52"/>
                </a:solidFill>
                <a:latin typeface="Georgia" panose="02040502050405020303" pitchFamily="18" charset="0"/>
                <a:ea typeface="Calibri" pitchFamily="34" charset="-122"/>
                <a:cs typeface="Calibri" pitchFamily="34" charset="-120"/>
              </a:rPr>
              <a:t>Revive Oral Storytelling</a:t>
            </a:r>
            <a:endParaRPr lang="en-US" sz="1600" dirty="0">
              <a:latin typeface="Georgia" panose="02040502050405020303" pitchFamily="18" charset="0"/>
            </a:endParaRPr>
          </a:p>
        </p:txBody>
      </p:sp>
      <p:sp>
        <p:nvSpPr>
          <p:cNvPr id="23" name="Text 21"/>
          <p:cNvSpPr/>
          <p:nvPr/>
        </p:nvSpPr>
        <p:spPr>
          <a:xfrm>
            <a:off x="1219200" y="5547360"/>
            <a:ext cx="4657344" cy="999744"/>
          </a:xfrm>
          <a:prstGeom prst="rect">
            <a:avLst/>
          </a:prstGeom>
          <a:noFill/>
          <a:ln/>
        </p:spPr>
        <p:txBody>
          <a:bodyPr wrap="square" rtlCol="0" anchor="t"/>
          <a:lstStyle/>
          <a:p>
            <a:r>
              <a:rPr lang="en-US" sz="1400" dirty="0">
                <a:solidFill>
                  <a:srgbClr val="1C2B33"/>
                </a:solidFill>
                <a:latin typeface="Georgia" panose="02040502050405020303" pitchFamily="18" charset="0"/>
                <a:ea typeface="Calibri" pitchFamily="34" charset="-122"/>
                <a:cs typeface="Calibri" pitchFamily="34" charset="-120"/>
              </a:rPr>
              <a:t>Anansi and Bre'r Rabbit stories are living cultural traditions. Teacher education must support authentic Caribbean storytelling as formal pedagogy (</a:t>
            </a:r>
            <a:r>
              <a:rPr lang="en-US" sz="1400" dirty="0" err="1">
                <a:latin typeface="Georgia" panose="02040502050405020303" pitchFamily="18" charset="0"/>
              </a:rPr>
              <a:t>Escayg</a:t>
            </a:r>
            <a:r>
              <a:rPr lang="en-US" sz="1400" dirty="0">
                <a:latin typeface="Georgia" panose="02040502050405020303" pitchFamily="18" charset="0"/>
              </a:rPr>
              <a:t> &amp; Kinkead-Clark, 2018).</a:t>
            </a:r>
          </a:p>
          <a:p>
            <a:endParaRPr lang="en-US" sz="1400" dirty="0">
              <a:latin typeface="Georgia" panose="02040502050405020303" pitchFamily="18" charset="0"/>
            </a:endParaRPr>
          </a:p>
        </p:txBody>
      </p:sp>
      <p:sp>
        <p:nvSpPr>
          <p:cNvPr id="24" name="Shape 22"/>
          <p:cNvSpPr/>
          <p:nvPr/>
        </p:nvSpPr>
        <p:spPr>
          <a:xfrm>
            <a:off x="6339840" y="4937760"/>
            <a:ext cx="5608320" cy="1682496"/>
          </a:xfrm>
          <a:prstGeom prst="rect">
            <a:avLst/>
          </a:prstGeom>
          <a:solidFill>
            <a:srgbClr val="FFFFFF"/>
          </a:solidFill>
          <a:ln w="7620">
            <a:solidFill>
              <a:srgbClr val="1A5F7A"/>
            </a:solidFill>
            <a:prstDash val="solid"/>
          </a:ln>
          <a:effectLst>
            <a:outerShdw blurRad="50800" dist="12700" dir="8100000" algn="bl" rotWithShape="0">
              <a:srgbClr val="000000">
                <a:alpha val="9000"/>
              </a:srgbClr>
            </a:outerShdw>
          </a:effectLst>
        </p:spPr>
        <p:txBody>
          <a:bodyPr/>
          <a:lstStyle/>
          <a:p>
            <a:endParaRPr lang="en-US" sz="2400"/>
          </a:p>
        </p:txBody>
      </p:sp>
      <p:sp>
        <p:nvSpPr>
          <p:cNvPr id="25" name="Shape 23"/>
          <p:cNvSpPr/>
          <p:nvPr/>
        </p:nvSpPr>
        <p:spPr>
          <a:xfrm>
            <a:off x="6339840" y="4937760"/>
            <a:ext cx="670560" cy="1682496"/>
          </a:xfrm>
          <a:prstGeom prst="rect">
            <a:avLst/>
          </a:prstGeom>
          <a:solidFill>
            <a:srgbClr val="D4A853"/>
          </a:solidFill>
          <a:ln w="12700">
            <a:solidFill>
              <a:srgbClr val="D4A853"/>
            </a:solidFill>
            <a:prstDash val="solid"/>
          </a:ln>
        </p:spPr>
        <p:txBody>
          <a:bodyPr/>
          <a:lstStyle/>
          <a:p>
            <a:endParaRPr lang="en-US" sz="2400"/>
          </a:p>
        </p:txBody>
      </p:sp>
      <p:sp>
        <p:nvSpPr>
          <p:cNvPr id="26" name="Text 24"/>
          <p:cNvSpPr/>
          <p:nvPr/>
        </p:nvSpPr>
        <p:spPr>
          <a:xfrm>
            <a:off x="6339840" y="4937760"/>
            <a:ext cx="670560" cy="1682496"/>
          </a:xfrm>
          <a:prstGeom prst="rect">
            <a:avLst/>
          </a:prstGeom>
          <a:noFill/>
          <a:ln/>
        </p:spPr>
        <p:txBody>
          <a:bodyPr wrap="square" lIns="0" tIns="0" rIns="0" bIns="0" rtlCol="0" anchor="ctr"/>
          <a:lstStyle/>
          <a:p>
            <a:pPr algn="ctr"/>
            <a:r>
              <a:rPr lang="en-US" sz="2667" b="1" dirty="0">
                <a:solidFill>
                  <a:srgbClr val="FFFFFF"/>
                </a:solidFill>
                <a:latin typeface="Georgia" pitchFamily="34" charset="0"/>
                <a:ea typeface="Georgia" pitchFamily="34" charset="-122"/>
                <a:cs typeface="Georgia" pitchFamily="34" charset="-120"/>
              </a:rPr>
              <a:t>04</a:t>
            </a:r>
            <a:endParaRPr lang="en-US" sz="2667" dirty="0"/>
          </a:p>
        </p:txBody>
      </p:sp>
      <p:sp>
        <p:nvSpPr>
          <p:cNvPr id="27" name="Text 25"/>
          <p:cNvSpPr/>
          <p:nvPr/>
        </p:nvSpPr>
        <p:spPr>
          <a:xfrm>
            <a:off x="7132320" y="5035296"/>
            <a:ext cx="4657344" cy="463296"/>
          </a:xfrm>
          <a:prstGeom prst="rect">
            <a:avLst/>
          </a:prstGeom>
          <a:noFill/>
          <a:ln/>
        </p:spPr>
        <p:txBody>
          <a:bodyPr wrap="square" lIns="0" tIns="0" rIns="0" bIns="0" rtlCol="0" anchor="ctr"/>
          <a:lstStyle/>
          <a:p>
            <a:r>
              <a:rPr lang="en-US" sz="1600" b="1" dirty="0">
                <a:solidFill>
                  <a:srgbClr val="0E3D52"/>
                </a:solidFill>
                <a:latin typeface="Georgia" panose="02040502050405020303" pitchFamily="18" charset="0"/>
                <a:ea typeface="Calibri" pitchFamily="34" charset="-122"/>
                <a:cs typeface="Calibri" pitchFamily="34" charset="-120"/>
              </a:rPr>
              <a:t>Holistic Understanding of Child Development</a:t>
            </a:r>
            <a:endParaRPr lang="en-US" sz="1600" dirty="0">
              <a:latin typeface="Georgia" panose="02040502050405020303" pitchFamily="18" charset="0"/>
            </a:endParaRPr>
          </a:p>
        </p:txBody>
      </p:sp>
      <p:sp>
        <p:nvSpPr>
          <p:cNvPr id="28" name="Text 26"/>
          <p:cNvSpPr/>
          <p:nvPr/>
        </p:nvSpPr>
        <p:spPr>
          <a:xfrm>
            <a:off x="7132320" y="5547360"/>
            <a:ext cx="4657344" cy="999744"/>
          </a:xfrm>
          <a:prstGeom prst="rect">
            <a:avLst/>
          </a:prstGeom>
          <a:noFill/>
          <a:ln/>
        </p:spPr>
        <p:txBody>
          <a:bodyPr wrap="square" rtlCol="0" anchor="t"/>
          <a:lstStyle/>
          <a:p>
            <a:r>
              <a:rPr lang="en-US" sz="1400" dirty="0">
                <a:solidFill>
                  <a:srgbClr val="1C2B33"/>
                </a:solidFill>
                <a:latin typeface="Georgia" panose="02040502050405020303" pitchFamily="18" charset="0"/>
                <a:ea typeface="Calibri" pitchFamily="34" charset="-122"/>
                <a:cs typeface="Calibri" pitchFamily="34" charset="-120"/>
              </a:rPr>
              <a:t>Contextualize development in Caribbean home, family, and community. Teachers need a repertoire of culturally grounded strategies (Roopnarine et al., 2006).</a:t>
            </a:r>
            <a:endParaRPr lang="en-US" sz="1400" dirty="0">
              <a:latin typeface="Georgia" panose="02040502050405020303"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C45CAB5A-48DA-41FA-9876-F622BEB93700}"/>
              </a:ext>
            </a:extLst>
          </p:cNvPr>
          <p:cNvSpPr>
            <a:spLocks noGrp="1"/>
          </p:cNvSpPr>
          <p:nvPr>
            <p:ph type="title"/>
          </p:nvPr>
        </p:nvSpPr>
        <p:spPr>
          <a:xfrm>
            <a:off x="1101054" y="607145"/>
            <a:ext cx="10008973" cy="1008405"/>
          </a:xfrm>
        </p:spPr>
        <p:txBody>
          <a:bodyPr>
            <a:normAutofit fontScale="90000"/>
          </a:bodyPr>
          <a:lstStyle/>
          <a:p>
            <a:r>
              <a:rPr lang="en-US" dirty="0"/>
              <a:t>Add Local Research Literature to Teacher Education Course material </a:t>
            </a:r>
          </a:p>
        </p:txBody>
      </p:sp>
      <p:sp>
        <p:nvSpPr>
          <p:cNvPr id="4" name="Slide Number Placeholder 3">
            <a:extLst>
              <a:ext uri="{FF2B5EF4-FFF2-40B4-BE49-F238E27FC236}">
                <a16:creationId xmlns:a16="http://schemas.microsoft.com/office/drawing/2014/main" id="{CBE70F59-EC92-3A59-8E3C-45324493CF99}"/>
              </a:ext>
            </a:extLst>
          </p:cNvPr>
          <p:cNvSpPr>
            <a:spLocks noGrp="1"/>
          </p:cNvSpPr>
          <p:nvPr>
            <p:ph type="sldNum" sz="quarter" idx="12"/>
          </p:nvPr>
        </p:nvSpPr>
        <p:spPr>
          <a:xfrm>
            <a:off x="11340028" y="6237694"/>
            <a:ext cx="600334" cy="365125"/>
          </a:xfrm>
        </p:spPr>
        <p:txBody>
          <a:bodyPr anchor="ctr">
            <a:normAutofit/>
          </a:bodyPr>
          <a:lstStyle/>
          <a:p>
            <a:pPr>
              <a:spcAft>
                <a:spcPts val="600"/>
              </a:spcAft>
            </a:pPr>
            <a:fld id="{DCFE8AC6-424E-904F-AE4A-648F5E9D72F5}" type="slidenum">
              <a:rPr lang="en-US" smtClean="0"/>
              <a:pPr>
                <a:spcAft>
                  <a:spcPts val="600"/>
                </a:spcAft>
              </a:pPr>
              <a:t>12</a:t>
            </a:fld>
            <a:endParaRPr lang="en-US"/>
          </a:p>
        </p:txBody>
      </p:sp>
      <p:pic>
        <p:nvPicPr>
          <p:cNvPr id="10" name="Content Placeholder 9">
            <a:extLst>
              <a:ext uri="{FF2B5EF4-FFF2-40B4-BE49-F238E27FC236}">
                <a16:creationId xmlns:a16="http://schemas.microsoft.com/office/drawing/2014/main" id="{6B4DD2AF-5705-5DFE-A41A-C59DE8E93807}"/>
              </a:ext>
            </a:extLst>
          </p:cNvPr>
          <p:cNvPicPr>
            <a:picLocks noGrp="1" noChangeAspect="1"/>
          </p:cNvPicPr>
          <p:nvPr>
            <p:ph idx="1"/>
          </p:nvPr>
        </p:nvPicPr>
        <p:blipFill>
          <a:blip r:embed="rId2"/>
          <a:stretch>
            <a:fillRect/>
          </a:stretch>
        </p:blipFill>
        <p:spPr>
          <a:xfrm>
            <a:off x="3276635" y="1825625"/>
            <a:ext cx="5985793" cy="4148455"/>
          </a:xfrm>
          <a:prstGeom prst="rect">
            <a:avLst/>
          </a:prstGeom>
          <a:noFill/>
        </p:spPr>
      </p:pic>
    </p:spTree>
    <p:extLst>
      <p:ext uri="{BB962C8B-B14F-4D97-AF65-F5344CB8AC3E}">
        <p14:creationId xmlns:p14="http://schemas.microsoft.com/office/powerpoint/2010/main" val="1963508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EFFEE-ACB1-CCD7-716F-6AA3077C8514}"/>
              </a:ext>
            </a:extLst>
          </p:cNvPr>
          <p:cNvSpPr>
            <a:spLocks noGrp="1"/>
          </p:cNvSpPr>
          <p:nvPr>
            <p:ph type="title"/>
          </p:nvPr>
        </p:nvSpPr>
        <p:spPr/>
        <p:txBody>
          <a:bodyPr>
            <a:normAutofit fontScale="90000"/>
          </a:bodyPr>
          <a:lstStyle/>
          <a:p>
            <a:r>
              <a:rPr lang="en-US" dirty="0"/>
              <a:t>Building Local knowledge through research</a:t>
            </a:r>
          </a:p>
        </p:txBody>
      </p:sp>
      <p:pic>
        <p:nvPicPr>
          <p:cNvPr id="5" name="Content Placeholder 4">
            <a:extLst>
              <a:ext uri="{FF2B5EF4-FFF2-40B4-BE49-F238E27FC236}">
                <a16:creationId xmlns:a16="http://schemas.microsoft.com/office/drawing/2014/main" id="{45F6DC92-62B6-E24D-0DE9-86E3A15DCFC0}"/>
              </a:ext>
            </a:extLst>
          </p:cNvPr>
          <p:cNvPicPr>
            <a:picLocks noGrp="1" noChangeAspect="1"/>
          </p:cNvPicPr>
          <p:nvPr>
            <p:ph idx="1"/>
          </p:nvPr>
        </p:nvPicPr>
        <p:blipFill>
          <a:blip r:embed="rId2"/>
          <a:stretch>
            <a:fillRect/>
          </a:stretch>
        </p:blipFill>
        <p:spPr>
          <a:xfrm>
            <a:off x="3548112" y="1825625"/>
            <a:ext cx="5114825" cy="3921125"/>
          </a:xfrm>
          <a:prstGeom prst="rect">
            <a:avLst/>
          </a:prstGeom>
        </p:spPr>
      </p:pic>
      <p:sp>
        <p:nvSpPr>
          <p:cNvPr id="4" name="Slide Number Placeholder 3">
            <a:extLst>
              <a:ext uri="{FF2B5EF4-FFF2-40B4-BE49-F238E27FC236}">
                <a16:creationId xmlns:a16="http://schemas.microsoft.com/office/drawing/2014/main" id="{4B530D43-442E-2CFA-CD97-7A0A7D0BE3C5}"/>
              </a:ext>
            </a:extLst>
          </p:cNvPr>
          <p:cNvSpPr>
            <a:spLocks noGrp="1"/>
          </p:cNvSpPr>
          <p:nvPr>
            <p:ph type="sldNum" sz="quarter" idx="12"/>
          </p:nvPr>
        </p:nvSpPr>
        <p:spPr/>
        <p:txBody>
          <a:bodyPr/>
          <a:lstStyle/>
          <a:p>
            <a:fld id="{DCFE8AC6-424E-904F-AE4A-648F5E9D72F5}" type="slidenum">
              <a:rPr lang="en-US" smtClean="0"/>
              <a:pPr/>
              <a:t>13</a:t>
            </a:fld>
            <a:endParaRPr lang="en-US" dirty="0"/>
          </a:p>
        </p:txBody>
      </p:sp>
    </p:spTree>
    <p:extLst>
      <p:ext uri="{BB962C8B-B14F-4D97-AF65-F5344CB8AC3E}">
        <p14:creationId xmlns:p14="http://schemas.microsoft.com/office/powerpoint/2010/main" val="3474882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236;g348152b9f5a_1_0" title="Image 4-3-25 at 1.38 PM.jpeg">
            <a:extLst>
              <a:ext uri="{FF2B5EF4-FFF2-40B4-BE49-F238E27FC236}">
                <a16:creationId xmlns:a16="http://schemas.microsoft.com/office/drawing/2014/main" id="{B50932C3-2600-CB74-63B4-17880ED631EF}"/>
              </a:ext>
            </a:extLst>
          </p:cNvPr>
          <p:cNvPicPr preferRelativeResize="0"/>
          <p:nvPr/>
        </p:nvPicPr>
        <p:blipFill>
          <a:blip r:embed="rId2">
            <a:alphaModFix/>
          </a:blip>
          <a:stretch>
            <a:fillRect/>
          </a:stretch>
        </p:blipFill>
        <p:spPr>
          <a:xfrm>
            <a:off x="2188564" y="2053652"/>
            <a:ext cx="7323926" cy="2927782"/>
          </a:xfrm>
          <a:prstGeom prst="rect">
            <a:avLst/>
          </a:prstGeom>
          <a:noFill/>
          <a:ln>
            <a:noFill/>
          </a:ln>
        </p:spPr>
      </p:pic>
      <p:sp>
        <p:nvSpPr>
          <p:cNvPr id="2" name="TextBox 1">
            <a:extLst>
              <a:ext uri="{FF2B5EF4-FFF2-40B4-BE49-F238E27FC236}">
                <a16:creationId xmlns:a16="http://schemas.microsoft.com/office/drawing/2014/main" id="{5585FD2A-4A6D-3A38-C147-54F6BA4EB0D9}"/>
              </a:ext>
            </a:extLst>
          </p:cNvPr>
          <p:cNvSpPr txBox="1"/>
          <p:nvPr/>
        </p:nvSpPr>
        <p:spPr>
          <a:xfrm>
            <a:off x="1805098" y="5342934"/>
            <a:ext cx="8478153" cy="646331"/>
          </a:xfrm>
          <a:prstGeom prst="rect">
            <a:avLst/>
          </a:prstGeom>
          <a:noFill/>
        </p:spPr>
        <p:txBody>
          <a:bodyPr wrap="square" rtlCol="0">
            <a:spAutoFit/>
          </a:bodyPr>
          <a:lstStyle/>
          <a:p>
            <a:pPr lvl="0"/>
            <a:r>
              <a:rPr lang="en-US" b="1" dirty="0">
                <a:solidFill>
                  <a:schemeClr val="accent2"/>
                </a:solidFill>
                <a:latin typeface="Georgia" panose="02040502050405020303" pitchFamily="18" charset="0"/>
                <a:cs typeface="Times New Roman" panose="02020603050405020304" pitchFamily="18" charset="0"/>
              </a:rPr>
              <a:t>Sample Research Question: To what extent does culturally relevant mathematics teaching in Jamaica impact student engagement?</a:t>
            </a:r>
          </a:p>
        </p:txBody>
      </p:sp>
      <p:sp>
        <p:nvSpPr>
          <p:cNvPr id="5" name="Title 4">
            <a:extLst>
              <a:ext uri="{FF2B5EF4-FFF2-40B4-BE49-F238E27FC236}">
                <a16:creationId xmlns:a16="http://schemas.microsoft.com/office/drawing/2014/main" id="{ABC9BBE8-42BE-6E43-1B3E-6A59F052F2FD}"/>
              </a:ext>
            </a:extLst>
          </p:cNvPr>
          <p:cNvSpPr>
            <a:spLocks noGrp="1"/>
          </p:cNvSpPr>
          <p:nvPr>
            <p:ph type="title"/>
          </p:nvPr>
        </p:nvSpPr>
        <p:spPr/>
        <p:txBody>
          <a:bodyPr/>
          <a:lstStyle/>
          <a:p>
            <a:r>
              <a:rPr lang="en-US" dirty="0"/>
              <a:t>Research In Progress</a:t>
            </a:r>
          </a:p>
        </p:txBody>
      </p:sp>
    </p:spTree>
    <p:extLst>
      <p:ext uri="{BB962C8B-B14F-4D97-AF65-F5344CB8AC3E}">
        <p14:creationId xmlns:p14="http://schemas.microsoft.com/office/powerpoint/2010/main" val="2147627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2A3EB-F4F5-5B90-5E3C-B7731197EF54}"/>
            </a:ext>
          </a:extLst>
        </p:cNvPr>
        <p:cNvGrpSpPr/>
        <p:nvPr/>
      </p:nvGrpSpPr>
      <p:grpSpPr>
        <a:xfrm>
          <a:off x="0" y="0"/>
          <a:ext cx="0" cy="0"/>
          <a:chOff x="0" y="0"/>
          <a:chExt cx="0" cy="0"/>
        </a:xfrm>
      </p:grpSpPr>
      <p:pic>
        <p:nvPicPr>
          <p:cNvPr id="3" name="Picture Placeholder 6" descr="A group of children standing in a circle&#10;&#10;AI-generated content may be incorrect.">
            <a:extLst>
              <a:ext uri="{FF2B5EF4-FFF2-40B4-BE49-F238E27FC236}">
                <a16:creationId xmlns:a16="http://schemas.microsoft.com/office/drawing/2014/main" id="{220ABE54-64C2-BFB2-73D6-DD20DF8567BF}"/>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1322" r="21322"/>
          <a:stretch>
            <a:fillRect/>
          </a:stretch>
        </p:blipFill>
        <p:spPr>
          <a:xfrm>
            <a:off x="0" y="3961557"/>
            <a:ext cx="3344562" cy="2896444"/>
          </a:xfrm>
        </p:spPr>
      </p:pic>
      <p:sp>
        <p:nvSpPr>
          <p:cNvPr id="4" name="Text Placeholder 3">
            <a:extLst>
              <a:ext uri="{FF2B5EF4-FFF2-40B4-BE49-F238E27FC236}">
                <a16:creationId xmlns:a16="http://schemas.microsoft.com/office/drawing/2014/main" id="{AAE2CEB8-107F-3C29-904A-5E35612D76BC}"/>
              </a:ext>
            </a:extLst>
          </p:cNvPr>
          <p:cNvSpPr>
            <a:spLocks noGrp="1"/>
          </p:cNvSpPr>
          <p:nvPr>
            <p:ph type="body" sz="quarter" idx="16"/>
          </p:nvPr>
        </p:nvSpPr>
        <p:spPr>
          <a:xfrm>
            <a:off x="570832" y="513307"/>
            <a:ext cx="9596750" cy="1247254"/>
          </a:xfrm>
        </p:spPr>
        <p:txBody>
          <a:bodyPr>
            <a:normAutofit fontScale="92500" lnSpcReduction="10000"/>
          </a:bodyPr>
          <a:lstStyle/>
          <a:p>
            <a:r>
              <a:rPr lang="en-US" sz="2933" b="1" dirty="0">
                <a:latin typeface="Georgia" panose="02040502050405020303" pitchFamily="18" charset="0"/>
                <a:cs typeface="Times New Roman" panose="02020603050405020304" pitchFamily="18" charset="0"/>
              </a:rPr>
              <a:t>To what extent does culturally relevant mathematics teaching in Jamaica impact student engagement?</a:t>
            </a:r>
          </a:p>
          <a:p>
            <a:r>
              <a:rPr lang="en-US" dirty="0">
                <a:solidFill>
                  <a:srgbClr val="FFFF00"/>
                </a:solidFill>
              </a:rPr>
              <a:t>  </a:t>
            </a:r>
            <a:r>
              <a:rPr lang="en-US" dirty="0"/>
              <a:t> </a:t>
            </a:r>
          </a:p>
        </p:txBody>
      </p:sp>
      <p:graphicFrame>
        <p:nvGraphicFramePr>
          <p:cNvPr id="7" name="Table 6"/>
          <p:cNvGraphicFramePr>
            <a:graphicFrameLocks noGrp="1"/>
          </p:cNvGraphicFramePr>
          <p:nvPr/>
        </p:nvGraphicFramePr>
        <p:xfrm>
          <a:off x="4283677" y="3097428"/>
          <a:ext cx="7068064" cy="2850296"/>
        </p:xfrm>
        <a:graphic>
          <a:graphicData uri="http://schemas.openxmlformats.org/drawingml/2006/table">
            <a:tbl>
              <a:tblPr>
                <a:tableStyleId>{5C22544A-7EE6-4342-B048-85BDC9FD1C3A}</a:tableStyleId>
              </a:tblPr>
              <a:tblGrid>
                <a:gridCol w="5877579">
                  <a:extLst>
                    <a:ext uri="{9D8B030D-6E8A-4147-A177-3AD203B41FA5}">
                      <a16:colId xmlns:a16="http://schemas.microsoft.com/office/drawing/2014/main" val="20000"/>
                    </a:ext>
                  </a:extLst>
                </a:gridCol>
                <a:gridCol w="1190485">
                  <a:extLst>
                    <a:ext uri="{9D8B030D-6E8A-4147-A177-3AD203B41FA5}">
                      <a16:colId xmlns:a16="http://schemas.microsoft.com/office/drawing/2014/main" val="20001"/>
                    </a:ext>
                  </a:extLst>
                </a:gridCol>
              </a:tblGrid>
              <a:tr h="356287">
                <a:tc>
                  <a:txBody>
                    <a:bodyPr/>
                    <a:lstStyle/>
                    <a:p>
                      <a:pPr algn="l" fontAlgn="b"/>
                      <a:r>
                        <a:rPr lang="en-US" sz="1300" b="1" u="none" strike="noStrike" dirty="0">
                          <a:effectLst/>
                          <a:latin typeface="Times New Roman" panose="02020603050405020304" pitchFamily="18" charset="0"/>
                          <a:cs typeface="Times New Roman" panose="02020603050405020304" pitchFamily="18" charset="0"/>
                        </a:rPr>
                        <a:t>Culturally relevant items and activities</a:t>
                      </a:r>
                      <a:endParaRPr lang="en-US" sz="13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160" marR="10160" marT="10160" marB="0" anchor="b"/>
                </a:tc>
                <a:tc>
                  <a:txBody>
                    <a:bodyPr/>
                    <a:lstStyle/>
                    <a:p>
                      <a:pPr algn="l" fontAlgn="b"/>
                      <a:r>
                        <a:rPr lang="en-US" sz="1300" b="1" u="none" strike="noStrike" dirty="0">
                          <a:effectLst/>
                          <a:latin typeface="Times New Roman" panose="02020603050405020304" pitchFamily="18" charset="0"/>
                          <a:cs typeface="Times New Roman" panose="02020603050405020304" pitchFamily="18" charset="0"/>
                        </a:rPr>
                        <a:t>Frequency</a:t>
                      </a:r>
                      <a:endParaRPr lang="en-US" sz="13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160" marR="10160" marT="10160" marB="0" anchor="b"/>
                </a:tc>
                <a:extLst>
                  <a:ext uri="{0D108BD9-81ED-4DB2-BD59-A6C34878D82A}">
                    <a16:rowId xmlns:a16="http://schemas.microsoft.com/office/drawing/2014/main" val="10000"/>
                  </a:ext>
                </a:extLst>
              </a:tr>
              <a:tr h="356287">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interactive games (ludo, mini races)</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160" marR="10160" marT="10160" marB="0" anchor="b"/>
                </a:tc>
                <a:tc>
                  <a:txBody>
                    <a:bodyPr/>
                    <a:lstStyle/>
                    <a:p>
                      <a:pPr algn="r" fontAlgn="b"/>
                      <a:r>
                        <a:rPr lang="en-US" sz="1300" u="none" strike="noStrike">
                          <a:effectLst/>
                          <a:latin typeface="Times New Roman" panose="02020603050405020304" pitchFamily="18" charset="0"/>
                          <a:cs typeface="Times New Roman" panose="02020603050405020304" pitchFamily="18" charset="0"/>
                        </a:rPr>
                        <a:t>1</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0160" marR="10160" marT="10160" marB="0" anchor="b"/>
                </a:tc>
                <a:extLst>
                  <a:ext uri="{0D108BD9-81ED-4DB2-BD59-A6C34878D82A}">
                    <a16:rowId xmlns:a16="http://schemas.microsoft.com/office/drawing/2014/main" val="10001"/>
                  </a:ext>
                </a:extLst>
              </a:tr>
              <a:tr h="356287">
                <a:tc>
                  <a:txBody>
                    <a:bodyPr/>
                    <a:lstStyle/>
                    <a:p>
                      <a:pPr algn="l" fontAlgn="b"/>
                      <a:r>
                        <a:rPr lang="en-US" sz="1300" u="none" strike="noStrike">
                          <a:effectLst/>
                          <a:latin typeface="Times New Roman" panose="02020603050405020304" pitchFamily="18" charset="0"/>
                          <a:cs typeface="Times New Roman" panose="02020603050405020304" pitchFamily="18" charset="0"/>
                        </a:rPr>
                        <a:t>cake</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0160" marR="10160" marT="10160" marB="0" anchor="b"/>
                </a:tc>
                <a:tc>
                  <a:txBody>
                    <a:bodyPr/>
                    <a:lstStyle/>
                    <a:p>
                      <a:pPr algn="r" fontAlgn="b"/>
                      <a:r>
                        <a:rPr lang="en-US" sz="1300" u="none" strike="noStrike">
                          <a:effectLst/>
                          <a:latin typeface="Times New Roman" panose="02020603050405020304" pitchFamily="18" charset="0"/>
                          <a:cs typeface="Times New Roman" panose="02020603050405020304" pitchFamily="18" charset="0"/>
                        </a:rPr>
                        <a:t>1</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0160" marR="10160" marT="10160" marB="0" anchor="b"/>
                </a:tc>
                <a:extLst>
                  <a:ext uri="{0D108BD9-81ED-4DB2-BD59-A6C34878D82A}">
                    <a16:rowId xmlns:a16="http://schemas.microsoft.com/office/drawing/2014/main" val="10002"/>
                  </a:ext>
                </a:extLst>
              </a:tr>
              <a:tr h="356287">
                <a:tc>
                  <a:txBody>
                    <a:bodyPr/>
                    <a:lstStyle/>
                    <a:p>
                      <a:pPr algn="l" fontAlgn="b"/>
                      <a:r>
                        <a:rPr lang="en-US" sz="1300" u="none" strike="noStrike" dirty="0">
                          <a:effectLst/>
                          <a:latin typeface="Times New Roman" panose="02020603050405020304" pitchFamily="18" charset="0"/>
                          <a:cs typeface="Times New Roman" panose="02020603050405020304" pitchFamily="18" charset="0"/>
                        </a:rPr>
                        <a:t>songs</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160" marR="10160" marT="10160" marB="0" anchor="b"/>
                </a:tc>
                <a:tc>
                  <a:txBody>
                    <a:bodyPr/>
                    <a:lstStyle/>
                    <a:p>
                      <a:pPr algn="r" fontAlgn="b"/>
                      <a:r>
                        <a:rPr lang="en-US" sz="1300" u="none" strike="noStrike">
                          <a:effectLst/>
                          <a:latin typeface="Times New Roman" panose="02020603050405020304" pitchFamily="18" charset="0"/>
                          <a:cs typeface="Times New Roman" panose="02020603050405020304" pitchFamily="18" charset="0"/>
                        </a:rPr>
                        <a:t>4</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0160" marR="10160" marT="10160" marB="0" anchor="b"/>
                </a:tc>
                <a:extLst>
                  <a:ext uri="{0D108BD9-81ED-4DB2-BD59-A6C34878D82A}">
                    <a16:rowId xmlns:a16="http://schemas.microsoft.com/office/drawing/2014/main" val="10003"/>
                  </a:ext>
                </a:extLst>
              </a:tr>
              <a:tr h="356287">
                <a:tc>
                  <a:txBody>
                    <a:bodyPr/>
                    <a:lstStyle/>
                    <a:p>
                      <a:pPr algn="l" fontAlgn="b"/>
                      <a:r>
                        <a:rPr lang="en-US" sz="1300" u="none" strike="noStrike">
                          <a:effectLst/>
                          <a:latin typeface="Times New Roman" panose="02020603050405020304" pitchFamily="18" charset="0"/>
                          <a:cs typeface="Times New Roman" panose="02020603050405020304" pitchFamily="18" charset="0"/>
                        </a:rPr>
                        <a:t>corner shops (understanding money, market, and grocer)</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0160" marR="10160" marT="10160" marB="0" anchor="b"/>
                </a:tc>
                <a:tc>
                  <a:txBody>
                    <a:bodyPr/>
                    <a:lstStyle/>
                    <a:p>
                      <a:pPr algn="r" fontAlgn="b"/>
                      <a:r>
                        <a:rPr lang="en-US" sz="1300" u="none" strike="noStrike">
                          <a:effectLst/>
                          <a:latin typeface="Times New Roman" panose="02020603050405020304" pitchFamily="18" charset="0"/>
                          <a:cs typeface="Times New Roman" panose="02020603050405020304" pitchFamily="18" charset="0"/>
                        </a:rPr>
                        <a:t>8</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0160" marR="10160" marT="10160" marB="0" anchor="b"/>
                </a:tc>
                <a:extLst>
                  <a:ext uri="{0D108BD9-81ED-4DB2-BD59-A6C34878D82A}">
                    <a16:rowId xmlns:a16="http://schemas.microsoft.com/office/drawing/2014/main" val="10004"/>
                  </a:ext>
                </a:extLst>
              </a:tr>
              <a:tr h="356287">
                <a:tc>
                  <a:txBody>
                    <a:bodyPr/>
                    <a:lstStyle/>
                    <a:p>
                      <a:pPr algn="l" fontAlgn="b"/>
                      <a:r>
                        <a:rPr lang="en-US" sz="1300" u="none" strike="noStrike">
                          <a:effectLst/>
                          <a:latin typeface="Times New Roman" panose="02020603050405020304" pitchFamily="18" charset="0"/>
                          <a:cs typeface="Times New Roman" panose="02020603050405020304" pitchFamily="18" charset="0"/>
                        </a:rPr>
                        <a:t>worded problems/ scenarios</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0160" marR="10160" marT="10160" marB="0" anchor="b"/>
                </a:tc>
                <a:tc>
                  <a:txBody>
                    <a:bodyPr/>
                    <a:lstStyle/>
                    <a:p>
                      <a:pPr algn="r" fontAlgn="b"/>
                      <a:r>
                        <a:rPr lang="en-US" sz="1300" u="none" strike="noStrike">
                          <a:effectLst/>
                          <a:latin typeface="Times New Roman" panose="02020603050405020304" pitchFamily="18" charset="0"/>
                          <a:cs typeface="Times New Roman" panose="02020603050405020304" pitchFamily="18" charset="0"/>
                        </a:rPr>
                        <a:t>9</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0160" marR="10160" marT="10160" marB="0" anchor="b"/>
                </a:tc>
                <a:extLst>
                  <a:ext uri="{0D108BD9-81ED-4DB2-BD59-A6C34878D82A}">
                    <a16:rowId xmlns:a16="http://schemas.microsoft.com/office/drawing/2014/main" val="10005"/>
                  </a:ext>
                </a:extLst>
              </a:tr>
              <a:tr h="356287">
                <a:tc>
                  <a:txBody>
                    <a:bodyPr/>
                    <a:lstStyle/>
                    <a:p>
                      <a:pPr algn="l" fontAlgn="b"/>
                      <a:r>
                        <a:rPr lang="en-US" sz="1300" u="none" strike="noStrike">
                          <a:effectLst/>
                          <a:latin typeface="Times New Roman" panose="02020603050405020304" pitchFamily="18" charset="0"/>
                          <a:cs typeface="Times New Roman" panose="02020603050405020304" pitchFamily="18" charset="0"/>
                        </a:rPr>
                        <a:t>field trips (markets/ local shop)</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0160" marR="10160" marT="10160" marB="0" anchor="b"/>
                </a:tc>
                <a:tc>
                  <a:txBody>
                    <a:bodyPr/>
                    <a:lstStyle/>
                    <a:p>
                      <a:pPr algn="r" fontAlgn="b"/>
                      <a:r>
                        <a:rPr lang="en-US" sz="1300" u="none" strike="noStrike">
                          <a:effectLst/>
                          <a:latin typeface="Times New Roman" panose="02020603050405020304" pitchFamily="18" charset="0"/>
                          <a:cs typeface="Times New Roman" panose="02020603050405020304" pitchFamily="18" charset="0"/>
                        </a:rPr>
                        <a:t>5</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0160" marR="10160" marT="10160" marB="0" anchor="b"/>
                </a:tc>
                <a:extLst>
                  <a:ext uri="{0D108BD9-81ED-4DB2-BD59-A6C34878D82A}">
                    <a16:rowId xmlns:a16="http://schemas.microsoft.com/office/drawing/2014/main" val="10006"/>
                  </a:ext>
                </a:extLst>
              </a:tr>
              <a:tr h="356287">
                <a:tc>
                  <a:txBody>
                    <a:bodyPr/>
                    <a:lstStyle/>
                    <a:p>
                      <a:pPr algn="l" fontAlgn="b"/>
                      <a:r>
                        <a:rPr lang="en-US" sz="1300" u="none" strike="noStrike">
                          <a:effectLst/>
                          <a:latin typeface="Times New Roman" panose="02020603050405020304" pitchFamily="18" charset="0"/>
                          <a:cs typeface="Times New Roman" panose="02020603050405020304" pitchFamily="18" charset="0"/>
                        </a:rPr>
                        <a:t>other physical activities (queuing)</a:t>
                      </a:r>
                      <a:endParaRPr lang="en-US" sz="1300" b="0" i="0" u="none" strike="noStrike">
                        <a:solidFill>
                          <a:srgbClr val="000000"/>
                        </a:solidFill>
                        <a:effectLst/>
                        <a:latin typeface="Times New Roman" panose="02020603050405020304" pitchFamily="18" charset="0"/>
                        <a:cs typeface="Times New Roman" panose="02020603050405020304" pitchFamily="18" charset="0"/>
                      </a:endParaRPr>
                    </a:p>
                  </a:txBody>
                  <a:tcPr marL="10160" marR="10160" marT="10160" marB="0" anchor="b"/>
                </a:tc>
                <a:tc>
                  <a:txBody>
                    <a:bodyPr/>
                    <a:lstStyle/>
                    <a:p>
                      <a:pPr algn="r" fontAlgn="b"/>
                      <a:r>
                        <a:rPr lang="en-US" sz="1300" u="none" strike="noStrike" dirty="0">
                          <a:effectLst/>
                          <a:latin typeface="Times New Roman" panose="02020603050405020304" pitchFamily="18" charset="0"/>
                          <a:cs typeface="Times New Roman" panose="02020603050405020304" pitchFamily="18" charset="0"/>
                        </a:rPr>
                        <a:t>1</a:t>
                      </a:r>
                      <a:endParaRPr lang="en-US" sz="13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0160" marR="10160" marT="10160" marB="0" anchor="b"/>
                </a:tc>
                <a:extLst>
                  <a:ext uri="{0D108BD9-81ED-4DB2-BD59-A6C34878D82A}">
                    <a16:rowId xmlns:a16="http://schemas.microsoft.com/office/drawing/2014/main" val="10007"/>
                  </a:ext>
                </a:extLst>
              </a:tr>
            </a:tbl>
          </a:graphicData>
        </a:graphic>
      </p:graphicFrame>
      <p:pic>
        <p:nvPicPr>
          <p:cNvPr id="2" name="Picture 1">
            <a:extLst>
              <a:ext uri="{FF2B5EF4-FFF2-40B4-BE49-F238E27FC236}">
                <a16:creationId xmlns:a16="http://schemas.microsoft.com/office/drawing/2014/main" id="{E78F76F1-2D7F-AF16-97CB-3E5AC2147AA2}"/>
              </a:ext>
            </a:extLst>
          </p:cNvPr>
          <p:cNvPicPr>
            <a:picLocks noChangeAspect="1"/>
          </p:cNvPicPr>
          <p:nvPr/>
        </p:nvPicPr>
        <p:blipFill>
          <a:blip r:embed="rId3"/>
          <a:stretch>
            <a:fillRect/>
          </a:stretch>
        </p:blipFill>
        <p:spPr>
          <a:xfrm>
            <a:off x="0" y="2273892"/>
            <a:ext cx="3344562" cy="2342004"/>
          </a:xfrm>
          <a:prstGeom prst="rect">
            <a:avLst/>
          </a:prstGeom>
        </p:spPr>
      </p:pic>
    </p:spTree>
    <p:extLst>
      <p:ext uri="{BB962C8B-B14F-4D97-AF65-F5344CB8AC3E}">
        <p14:creationId xmlns:p14="http://schemas.microsoft.com/office/powerpoint/2010/main" val="365539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8389A-9F11-059B-F328-204041EFA8CA}"/>
              </a:ext>
            </a:extLst>
          </p:cNvPr>
          <p:cNvSpPr>
            <a:spLocks noGrp="1"/>
          </p:cNvSpPr>
          <p:nvPr>
            <p:ph type="title"/>
          </p:nvPr>
        </p:nvSpPr>
        <p:spPr/>
        <p:txBody>
          <a:bodyPr/>
          <a:lstStyle/>
          <a:p>
            <a:r>
              <a:rPr lang="en-US" dirty="0"/>
              <a:t>Research Culture in Teachers’ Colleges</a:t>
            </a:r>
          </a:p>
        </p:txBody>
      </p:sp>
      <p:sp>
        <p:nvSpPr>
          <p:cNvPr id="3" name="Content Placeholder 2">
            <a:extLst>
              <a:ext uri="{FF2B5EF4-FFF2-40B4-BE49-F238E27FC236}">
                <a16:creationId xmlns:a16="http://schemas.microsoft.com/office/drawing/2014/main" id="{67E0CB04-6E1B-0A58-399B-5496EE2671B5}"/>
              </a:ext>
            </a:extLst>
          </p:cNvPr>
          <p:cNvSpPr>
            <a:spLocks noGrp="1"/>
          </p:cNvSpPr>
          <p:nvPr>
            <p:ph idx="1"/>
          </p:nvPr>
        </p:nvSpPr>
        <p:spPr/>
        <p:txBody>
          <a:bodyPr>
            <a:normAutofit lnSpcReduction="10000"/>
          </a:bodyPr>
          <a:lstStyle/>
          <a:p>
            <a:r>
              <a:rPr lang="en-US" dirty="0"/>
              <a:t>Extend the understanding of the Jamaican child’s development (Roopnarine et al., 2026)</a:t>
            </a:r>
          </a:p>
          <a:p>
            <a:r>
              <a:rPr lang="en-US" dirty="0"/>
              <a:t>Build best practices rooted in Jamaican culture (Beyond the Blackboard research)</a:t>
            </a:r>
          </a:p>
          <a:p>
            <a:r>
              <a:rPr lang="en-US" dirty="0"/>
              <a:t>Make cultural competence a pillar of teacher education</a:t>
            </a:r>
          </a:p>
          <a:p>
            <a:r>
              <a:rPr lang="en-US" dirty="0"/>
              <a:t>Resist the tokenism/superficial inclusion of culture – Jamaica Day, Heritage Week </a:t>
            </a:r>
          </a:p>
          <a:p>
            <a:endParaRPr lang="en-US" dirty="0"/>
          </a:p>
        </p:txBody>
      </p:sp>
      <p:sp>
        <p:nvSpPr>
          <p:cNvPr id="4" name="Slide Number Placeholder 3">
            <a:extLst>
              <a:ext uri="{FF2B5EF4-FFF2-40B4-BE49-F238E27FC236}">
                <a16:creationId xmlns:a16="http://schemas.microsoft.com/office/drawing/2014/main" id="{3601BAB8-FD44-C56E-060A-6B1EA6D2F571}"/>
              </a:ext>
            </a:extLst>
          </p:cNvPr>
          <p:cNvSpPr>
            <a:spLocks noGrp="1"/>
          </p:cNvSpPr>
          <p:nvPr>
            <p:ph type="sldNum" sz="quarter" idx="12"/>
          </p:nvPr>
        </p:nvSpPr>
        <p:spPr/>
        <p:txBody>
          <a:bodyPr/>
          <a:lstStyle/>
          <a:p>
            <a:fld id="{DCFE8AC6-424E-904F-AE4A-648F5E9D72F5}" type="slidenum">
              <a:rPr lang="en-US" smtClean="0"/>
              <a:pPr/>
              <a:t>16</a:t>
            </a:fld>
            <a:endParaRPr lang="en-US" dirty="0"/>
          </a:p>
        </p:txBody>
      </p:sp>
    </p:spTree>
    <p:extLst>
      <p:ext uri="{BB962C8B-B14F-4D97-AF65-F5344CB8AC3E}">
        <p14:creationId xmlns:p14="http://schemas.microsoft.com/office/powerpoint/2010/main" val="32970615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27E1E5-9B54-A701-F4F2-55F77346AFEA}"/>
              </a:ext>
            </a:extLst>
          </p:cNvPr>
          <p:cNvSpPr>
            <a:spLocks noGrp="1"/>
          </p:cNvSpPr>
          <p:nvPr>
            <p:ph type="sldNum" sz="quarter" idx="12"/>
          </p:nvPr>
        </p:nvSpPr>
        <p:spPr/>
        <p:txBody>
          <a:bodyPr/>
          <a:lstStyle/>
          <a:p>
            <a:fld id="{DCFE8AC6-424E-904F-AE4A-648F5E9D72F5}" type="slidenum">
              <a:rPr lang="en-US" smtClean="0"/>
              <a:pPr/>
              <a:t>17</a:t>
            </a:fld>
            <a:endParaRPr lang="en-US" dirty="0"/>
          </a:p>
        </p:txBody>
      </p:sp>
      <p:pic>
        <p:nvPicPr>
          <p:cNvPr id="10" name="Content Placeholder 9">
            <a:extLst>
              <a:ext uri="{FF2B5EF4-FFF2-40B4-BE49-F238E27FC236}">
                <a16:creationId xmlns:a16="http://schemas.microsoft.com/office/drawing/2014/main" id="{28BAF855-0478-1D8E-1035-045B9A4A9E88}"/>
              </a:ext>
            </a:extLst>
          </p:cNvPr>
          <p:cNvPicPr>
            <a:picLocks noGrp="1" noChangeAspect="1"/>
          </p:cNvPicPr>
          <p:nvPr>
            <p:ph idx="1"/>
          </p:nvPr>
        </p:nvPicPr>
        <p:blipFill>
          <a:blip r:embed="rId2"/>
          <a:srcRect t="11116"/>
          <a:stretch>
            <a:fillRect/>
          </a:stretch>
        </p:blipFill>
        <p:spPr>
          <a:xfrm>
            <a:off x="3978791" y="344856"/>
            <a:ext cx="4234418" cy="6168288"/>
          </a:xfrm>
          <a:prstGeom prst="rect">
            <a:avLst/>
          </a:prstGeom>
          <a:noFill/>
        </p:spPr>
      </p:pic>
    </p:spTree>
    <p:extLst>
      <p:ext uri="{BB962C8B-B14F-4D97-AF65-F5344CB8AC3E}">
        <p14:creationId xmlns:p14="http://schemas.microsoft.com/office/powerpoint/2010/main" val="2029042844"/>
      </p:ext>
    </p:extLst>
  </p:cSld>
  <p:clrMapOvr>
    <a:masterClrMapping/>
  </p:clrMapOvr>
</p:sld>
</file>

<file path=ppt/theme/theme1.xml><?xml version="1.0" encoding="utf-8"?>
<a:theme xmlns:a="http://schemas.openxmlformats.org/drawingml/2006/main" name="Athletics">
  <a:themeElements>
    <a:clrScheme name="Athletics">
      <a:dk1>
        <a:srgbClr val="000000"/>
      </a:dk1>
      <a:lt1>
        <a:srgbClr val="FFFFFF"/>
      </a:lt1>
      <a:dk2>
        <a:srgbClr val="5E0009"/>
      </a:dk2>
      <a:lt2>
        <a:srgbClr val="FFFFFF"/>
      </a:lt2>
      <a:accent1>
        <a:srgbClr val="EB002B"/>
      </a:accent1>
      <a:accent2>
        <a:srgbClr val="0093B2"/>
      </a:accent2>
      <a:accent3>
        <a:srgbClr val="CFB500"/>
      </a:accent3>
      <a:accent4>
        <a:srgbClr val="AF1685"/>
      </a:accent4>
      <a:accent5>
        <a:srgbClr val="E35205"/>
      </a:accent5>
      <a:accent6>
        <a:srgbClr val="A4D65E"/>
      </a:accent6>
      <a:hlink>
        <a:srgbClr val="5E0009"/>
      </a:hlink>
      <a:folHlink>
        <a:srgbClr val="5E0009"/>
      </a:folHlink>
    </a:clrScheme>
    <a:fontScheme name="Athletics">
      <a:majorFont>
        <a:latin typeface="Impact"/>
        <a:ea typeface=""/>
        <a:cs typeface=""/>
      </a:majorFont>
      <a:minorFont>
        <a:latin typeface="Arial"/>
        <a:ea typeface=""/>
        <a:cs typeface=""/>
      </a:minorFont>
    </a:fontScheme>
    <a:fmtScheme name="Athletics">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Missouri State Maroon">
      <a:srgbClr val="5E0009"/>
    </a:custClr>
    <a:custClr name="Brick City">
      <a:srgbClr val="EB002B"/>
    </a:custClr>
    <a:custClr name="Boomer Sky">
      <a:srgbClr val="0093B2"/>
    </a:custClr>
    <a:custClr name="Pride Band Brass">
      <a:srgbClr val="CFB500"/>
    </a:custClr>
    <a:custClr name="Midnight Oil">
      <a:srgbClr val="425563"/>
    </a:custClr>
    <a:custClr name="Hammons Fountain">
      <a:srgbClr val="6BA4B8"/>
    </a:custClr>
    <a:custClr name="Carrington">
      <a:srgbClr val="BFCED6"/>
    </a:custClr>
    <a:custClr name="Bear Hug">
      <a:srgbClr val="AF1685"/>
    </a:custClr>
    <a:custClr name="Tent Theatre">
      <a:srgbClr val="E35205"/>
    </a:custClr>
    <a:custClr name="May Day">
      <a:srgbClr val="A4D65E"/>
    </a:custClr>
  </a:custClrLst>
  <a:extLst>
    <a:ext uri="{05A4C25C-085E-4340-85A3-A5531E510DB2}">
      <thm15:themeFamily xmlns:thm15="http://schemas.microsoft.com/office/thememl/2012/main" name="Presentation4" id="{4A29D3C2-ADC8-3040-AB83-2BB6C2C376F5}" vid="{26B7B0E8-2B5C-5E4A-965D-031DD1067B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9cbbaef-b074-4272-a3e5-1ee7f8c742d9" xsi:nil="true"/>
    <_ip_UnifiedCompliancePolicyUIAction xmlns="http://schemas.microsoft.com/sharepoint/v3" xsi:nil="true"/>
    <lcf76f155ced4ddcb4097134ff3c332f xmlns="0882bd32-a057-4d5e-8b6a-e7a339dbbbe5">
      <Terms xmlns="http://schemas.microsoft.com/office/infopath/2007/PartnerControls"/>
    </lcf76f155ced4ddcb4097134ff3c332f>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16CE1508AFB0142BB976D8060F7D71A" ma:contentTypeVersion="23" ma:contentTypeDescription="Create a new document." ma:contentTypeScope="" ma:versionID="e7a3a9e05e1aeee343e938d868bca432">
  <xsd:schema xmlns:xsd="http://www.w3.org/2001/XMLSchema" xmlns:xs="http://www.w3.org/2001/XMLSchema" xmlns:p="http://schemas.microsoft.com/office/2006/metadata/properties" xmlns:ns1="http://schemas.microsoft.com/sharepoint/v3" xmlns:ns2="0882bd32-a057-4d5e-8b6a-e7a339dbbbe5" xmlns:ns3="29cbbaef-b074-4272-a3e5-1ee7f8c742d9" targetNamespace="http://schemas.microsoft.com/office/2006/metadata/properties" ma:root="true" ma:fieldsID="0ffea947e92647a9a2030e0ead0d6039" ns1:_="" ns2:_="" ns3:_="">
    <xsd:import namespace="http://schemas.microsoft.com/sharepoint/v3"/>
    <xsd:import namespace="0882bd32-a057-4d5e-8b6a-e7a339dbbbe5"/>
    <xsd:import namespace="29cbbaef-b074-4272-a3e5-1ee7f8c742d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1:_ip_UnifiedCompliancePolicyProperties" minOccurs="0"/>
                <xsd:element ref="ns1:_ip_UnifiedCompliancePolicyUIAction" minOccurs="0"/>
                <xsd:element ref="ns3:TaxCatchAll" minOccurs="0"/>
                <xsd:element ref="ns2:lcf76f155ced4ddcb4097134ff3c332f"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82bd32-a057-4d5e-8b6a-e7a339dbbbe5"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cda40051-455f-48ac-bab4-8728f93bac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9cbbaef-b074-4272-a3e5-1ee7f8c742d9"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TaxCatchAll" ma:index="23" nillable="true" ma:displayName="Taxonomy Catch All Column" ma:hidden="true" ma:list="{1b1b32b9-661e-4e82-bf9f-6b6d8977790f}" ma:internalName="TaxCatchAll" ma:showField="CatchAllData" ma:web="29cbbaef-b074-4272-a3e5-1ee7f8c742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C56DA68-3391-4B56-91C4-4FAE85390995}">
  <ds:schemaRefs>
    <ds:schemaRef ds:uri="http://schemas.microsoft.com/sharepoint/v3/contenttype/forms"/>
  </ds:schemaRefs>
</ds:datastoreItem>
</file>

<file path=customXml/itemProps2.xml><?xml version="1.0" encoding="utf-8"?>
<ds:datastoreItem xmlns:ds="http://schemas.openxmlformats.org/officeDocument/2006/customXml" ds:itemID="{E9CA6A03-AADC-4FEF-BA4D-67A36E087A68}">
  <ds:schemaRefs>
    <ds:schemaRef ds:uri="http://schemas.microsoft.com/office/2006/metadata/properties"/>
    <ds:schemaRef ds:uri="http://schemas.microsoft.com/office/infopath/2007/PartnerControls"/>
    <ds:schemaRef ds:uri="e781b28d-45dd-4531-809a-63f3b585fd48"/>
    <ds:schemaRef ds:uri="29cbbaef-b074-4272-a3e5-1ee7f8c742d9"/>
    <ds:schemaRef ds:uri="http://schemas.microsoft.com/sharepoint/v3"/>
    <ds:schemaRef ds:uri="0882bd32-a057-4d5e-8b6a-e7a339dbbbe5"/>
  </ds:schemaRefs>
</ds:datastoreItem>
</file>

<file path=customXml/itemProps3.xml><?xml version="1.0" encoding="utf-8"?>
<ds:datastoreItem xmlns:ds="http://schemas.openxmlformats.org/officeDocument/2006/customXml" ds:itemID="{715461AB-1069-45CA-98F9-1059E6CE20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882bd32-a057-4d5e-8b6a-e7a339dbbbe5"/>
    <ds:schemaRef ds:uri="29cbbaef-b074-4272-a3e5-1ee7f8c742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Athletics</Template>
  <TotalTime>5228</TotalTime>
  <Words>1049</Words>
  <Application>Microsoft Macintosh PowerPoint</Application>
  <PresentationFormat>Widescreen</PresentationFormat>
  <Paragraphs>115</Paragraphs>
  <Slides>17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Georgia</vt:lpstr>
      <vt:lpstr>Impact</vt:lpstr>
      <vt:lpstr>Times New Roman</vt:lpstr>
      <vt:lpstr>Athletics</vt:lpstr>
      <vt:lpstr>Rooted in Place: Indigenizing ECE Curriculum in Jamaica </vt:lpstr>
      <vt:lpstr>A trip Down memory lane</vt:lpstr>
      <vt:lpstr> What Does "Indigenizing" Mean?  </vt:lpstr>
      <vt:lpstr>Key Components</vt:lpstr>
      <vt:lpstr> Where are we now?  ECE in Jamaica</vt:lpstr>
      <vt:lpstr>Curriculum </vt:lpstr>
      <vt:lpstr>Strengths </vt:lpstr>
      <vt:lpstr>Gaps and Colonial Legacies</vt:lpstr>
      <vt:lpstr>Rooted Curriculum</vt:lpstr>
      <vt:lpstr>The Way forward</vt:lpstr>
      <vt:lpstr>PowerPoint Presentation</vt:lpstr>
      <vt:lpstr>Add Local Research Literature to Teacher Education Course material </vt:lpstr>
      <vt:lpstr>Building Local knowledge through research</vt:lpstr>
      <vt:lpstr>Research In Progress</vt:lpstr>
      <vt:lpstr>PowerPoint Presentation</vt:lpstr>
      <vt:lpstr>Research Culture in Teachers’ Colleges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Kelly-Williams, Suzette A</dc:creator>
  <cp:lastModifiedBy>Kelly-Williams, Suzette A</cp:lastModifiedBy>
  <cp:revision>18</cp:revision>
  <dcterms:created xsi:type="dcterms:W3CDTF">2026-05-13T16:17:17Z</dcterms:created>
  <dcterms:modified xsi:type="dcterms:W3CDTF">2026-06-17T15:53:17Z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0x010100716CE1508AFB0142BB976D8060F7D71A</vt:lpwstr>
  </property>
  <property fmtid="{D5CDD505-2E9C-101B-9397-08002B2CF9AE}" pid="3" name="MediaServiceImageTags">
    <vt:lpwstr/>
  </property>
</Properties>
</file>